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3" r:id="rId8"/>
    <p:sldId id="274" r:id="rId9"/>
    <p:sldId id="275" r:id="rId10"/>
    <p:sldId id="276" r:id="rId11"/>
    <p:sldId id="277" r:id="rId12"/>
    <p:sldId id="278" r:id="rId13"/>
    <p:sldId id="264" r:id="rId14"/>
    <p:sldId id="265" r:id="rId15"/>
    <p:sldId id="266" r:id="rId16"/>
    <p:sldId id="267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2F6F52-DA06-45AB-AA6E-B1666E7AB208}" v="124" dt="2021-02-18T18:17:18.6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7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552F6F52-DA06-45AB-AA6E-B1666E7AB208}"/>
    <pc:docChg chg="undo custSel addSld delSld modSld">
      <pc:chgData name="Michał Pyclik" userId="6d1d9512d460d1ef" providerId="LiveId" clId="{552F6F52-DA06-45AB-AA6E-B1666E7AB208}" dt="2021-02-18T18:17:26.323" v="2152" actId="26606"/>
      <pc:docMkLst>
        <pc:docMk/>
      </pc:docMkLst>
      <pc:sldChg chg="addSp delSp modSp mod">
        <pc:chgData name="Michał Pyclik" userId="6d1d9512d460d1ef" providerId="LiveId" clId="{552F6F52-DA06-45AB-AA6E-B1666E7AB208}" dt="2021-02-18T17:20:12.778" v="13" actId="26606"/>
        <pc:sldMkLst>
          <pc:docMk/>
          <pc:sldMk cId="3523210013" sldId="256"/>
        </pc:sldMkLst>
        <pc:spChg chg="mod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2" creationId="{AB338DDD-7B3D-416E-B0B3-1BC2A0948CE9}"/>
          </ac:spMkLst>
        </pc:spChg>
        <pc:spChg chg="add del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76" creationId="{1C4FDBE2-32F7-4AC4-A40C-C51C65B1D474}"/>
          </ac:spMkLst>
        </pc:spChg>
        <pc:spChg chg="add del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78" creationId="{E2B33195-5BCA-4BB7-A82D-6739522687DD}"/>
          </ac:spMkLst>
        </pc:spChg>
        <pc:spChg chg="add del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80" creationId="{11156773-3FB3-46D9-9F87-821287404830}"/>
          </ac:spMkLst>
        </pc:spChg>
        <pc:spChg chg="add del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82" creationId="{E8EA24D0-C854-4AA8-B8FD-D252660D8840}"/>
          </ac:spMkLst>
        </pc:spChg>
        <pc:spChg chg="add del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84" creationId="{CF8AD9F3-9AF6-494F-83A3-2F677563935C}"/>
          </ac:spMkLst>
        </pc:spChg>
        <pc:spChg chg="add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89" creationId="{BCC81228-CEA3-402B-B8E5-688F5BFA7876}"/>
          </ac:spMkLst>
        </pc:spChg>
        <pc:spChg chg="add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91" creationId="{BC0916B8-FF7A-4ECB-9FD7-C7668658D9B4}"/>
          </ac:spMkLst>
        </pc:spChg>
        <pc:spChg chg="add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93" creationId="{9DC011D4-C95F-4B2E-9A3C-A46DCDE956DC}"/>
          </ac:spMkLst>
        </pc:spChg>
        <pc:spChg chg="del">
          <ac:chgData name="Michał Pyclik" userId="6d1d9512d460d1ef" providerId="LiveId" clId="{552F6F52-DA06-45AB-AA6E-B1666E7AB208}" dt="2021-02-18T17:20:02.802" v="11" actId="26606"/>
          <ac:spMkLst>
            <pc:docMk/>
            <pc:sldMk cId="3523210013" sldId="256"/>
            <ac:spMk id="139" creationId="{CF8AD9F3-9AF6-494F-83A3-2F677563935C}"/>
          </ac:spMkLst>
        </pc:spChg>
        <pc:spChg chg="del">
          <ac:chgData name="Michał Pyclik" userId="6d1d9512d460d1ef" providerId="LiveId" clId="{552F6F52-DA06-45AB-AA6E-B1666E7AB208}" dt="2021-02-18T17:20:02.802" v="11" actId="26606"/>
          <ac:spMkLst>
            <pc:docMk/>
            <pc:sldMk cId="3523210013" sldId="256"/>
            <ac:spMk id="141" creationId="{0DA5DB8B-7E5C-4ABC-8069-A9A8806F3976}"/>
          </ac:spMkLst>
        </pc:spChg>
        <pc:spChg chg="del">
          <ac:chgData name="Michał Pyclik" userId="6d1d9512d460d1ef" providerId="LiveId" clId="{552F6F52-DA06-45AB-AA6E-B1666E7AB208}" dt="2021-02-18T17:20:02.802" v="11" actId="26606"/>
          <ac:spMkLst>
            <pc:docMk/>
            <pc:sldMk cId="3523210013" sldId="256"/>
            <ac:spMk id="1028" creationId="{347D6575-0B06-40B2-9D0F-298202F6BCAC}"/>
          </ac:spMkLst>
        </pc:spChg>
        <pc:spChg chg="del">
          <ac:chgData name="Michał Pyclik" userId="6d1d9512d460d1ef" providerId="LiveId" clId="{552F6F52-DA06-45AB-AA6E-B1666E7AB208}" dt="2021-02-18T17:20:02.802" v="11" actId="26606"/>
          <ac:spMkLst>
            <pc:docMk/>
            <pc:sldMk cId="3523210013" sldId="256"/>
            <ac:spMk id="1029" creationId="{E2B33195-5BCA-4BB7-A82D-6739522687DD}"/>
          </ac:spMkLst>
        </pc:spChg>
        <pc:picChg chg="add mod">
          <ac:chgData name="Michał Pyclik" userId="6d1d9512d460d1ef" providerId="LiveId" clId="{552F6F52-DA06-45AB-AA6E-B1666E7AB208}" dt="2021-02-18T17:20:12.778" v="13" actId="26606"/>
          <ac:picMkLst>
            <pc:docMk/>
            <pc:sldMk cId="3523210013" sldId="256"/>
            <ac:picMk id="3" creationId="{1F61B58F-6DE4-44C8-B5CD-FD58D5D30CAA}"/>
          </ac:picMkLst>
        </pc:picChg>
        <pc:picChg chg="del mod ord">
          <ac:chgData name="Michał Pyclik" userId="6d1d9512d460d1ef" providerId="LiveId" clId="{552F6F52-DA06-45AB-AA6E-B1666E7AB208}" dt="2021-02-18T17:20:07.569" v="12" actId="478"/>
          <ac:picMkLst>
            <pc:docMk/>
            <pc:sldMk cId="3523210013" sldId="256"/>
            <ac:picMk id="4" creationId="{374304D7-3BD9-4CF1-BBA6-31D4FBF9328B}"/>
          </ac:picMkLst>
        </pc:picChg>
        <pc:picChg chg="del mod">
          <ac:chgData name="Michał Pyclik" userId="6d1d9512d460d1ef" providerId="LiveId" clId="{552F6F52-DA06-45AB-AA6E-B1666E7AB208}" dt="2021-02-18T17:19:51.403" v="9" actId="478"/>
          <ac:picMkLst>
            <pc:docMk/>
            <pc:sldMk cId="3523210013" sldId="256"/>
            <ac:picMk id="1026" creationId="{B8AD1248-7912-4B84-875B-262DE2E9B8E3}"/>
          </ac:picMkLst>
        </pc:picChg>
      </pc:sldChg>
      <pc:sldChg chg="addSp delSp modSp mod">
        <pc:chgData name="Michał Pyclik" userId="6d1d9512d460d1ef" providerId="LiveId" clId="{552F6F52-DA06-45AB-AA6E-B1666E7AB208}" dt="2021-02-18T17:34:11.713" v="175" actId="313"/>
        <pc:sldMkLst>
          <pc:docMk/>
          <pc:sldMk cId="1491809965" sldId="257"/>
        </pc:sldMkLst>
        <pc:spChg chg="mod">
          <ac:chgData name="Michał Pyclik" userId="6d1d9512d460d1ef" providerId="LiveId" clId="{552F6F52-DA06-45AB-AA6E-B1666E7AB208}" dt="2021-02-18T17:34:11.713" v="175" actId="313"/>
          <ac:spMkLst>
            <pc:docMk/>
            <pc:sldMk cId="1491809965" sldId="257"/>
            <ac:spMk id="3" creationId="{1BA968B6-9EFA-4EE6-903D-BFC1F8925A9C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8" creationId="{F837543A-6020-4505-A233-C9DB4BF74011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10" creationId="{35B16301-FB18-48BA-A6DD-C37CAF6F9A18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12" creationId="{C3C0D90E-074A-4F52-9B11-B52BEF4BCBE5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14" creationId="{CABBD4C1-E6F8-46F6-8152-A8A97490BF4D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16" creationId="{83BA5EF5-1FE9-4BF9-83BB-269BCDDF6156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20" creationId="{88853921-7BC9-4BDE-ACAB-133C683C82D6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22" creationId="{09192968-3AE7-4470-A61C-97294BB92731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24" creationId="{3AB72E55-43E4-4356-BFE8-E2102CB0B505}"/>
          </ac:spMkLst>
        </pc:spChg>
        <pc:spChg chg="add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29" creationId="{1BB867FF-FC45-48F7-8104-F89BE54909F1}"/>
          </ac:spMkLst>
        </pc:spChg>
        <pc:spChg chg="add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31" creationId="{8BB56887-D0D5-4F0C-9E19-7247EB83C8B7}"/>
          </ac:spMkLst>
        </pc:spChg>
        <pc:spChg chg="add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33" creationId="{081E4A58-353D-44AE-B2FC-2A74E2E400F7}"/>
          </ac:spMkLst>
        </pc:spChg>
        <pc:cxnChg chg="del">
          <ac:chgData name="Michał Pyclik" userId="6d1d9512d460d1ef" providerId="LiveId" clId="{552F6F52-DA06-45AB-AA6E-B1666E7AB208}" dt="2021-02-18T17:22:24.044" v="37" actId="26606"/>
          <ac:cxnSpMkLst>
            <pc:docMk/>
            <pc:sldMk cId="1491809965" sldId="257"/>
            <ac:cxnSpMk id="18" creationId="{4B3BCACB-5880-460B-9606-8C433A9AF99D}"/>
          </ac:cxnSpMkLst>
        </pc:cxnChg>
      </pc:sldChg>
      <pc:sldChg chg="modSp mod">
        <pc:chgData name="Michał Pyclik" userId="6d1d9512d460d1ef" providerId="LiveId" clId="{552F6F52-DA06-45AB-AA6E-B1666E7AB208}" dt="2021-02-18T17:37:02.406" v="440" actId="6549"/>
        <pc:sldMkLst>
          <pc:docMk/>
          <pc:sldMk cId="1942277359" sldId="258"/>
        </pc:sldMkLst>
        <pc:spChg chg="mod">
          <ac:chgData name="Michał Pyclik" userId="6d1d9512d460d1ef" providerId="LiveId" clId="{552F6F52-DA06-45AB-AA6E-B1666E7AB208}" dt="2021-02-18T17:37:02.406" v="440" actId="6549"/>
          <ac:spMkLst>
            <pc:docMk/>
            <pc:sldMk cId="1942277359" sldId="258"/>
            <ac:spMk id="3" creationId="{1BA968B6-9EFA-4EE6-903D-BFC1F8925A9C}"/>
          </ac:spMkLst>
        </pc:spChg>
      </pc:sldChg>
      <pc:sldChg chg="modSp mod">
        <pc:chgData name="Michał Pyclik" userId="6d1d9512d460d1ef" providerId="LiveId" clId="{552F6F52-DA06-45AB-AA6E-B1666E7AB208}" dt="2021-02-18T17:37:11.025" v="442" actId="20577"/>
        <pc:sldMkLst>
          <pc:docMk/>
          <pc:sldMk cId="939662773" sldId="259"/>
        </pc:sldMkLst>
        <pc:spChg chg="mod">
          <ac:chgData name="Michał Pyclik" userId="6d1d9512d460d1ef" providerId="LiveId" clId="{552F6F52-DA06-45AB-AA6E-B1666E7AB208}" dt="2021-02-18T17:37:11.025" v="442" actId="20577"/>
          <ac:spMkLst>
            <pc:docMk/>
            <pc:sldMk cId="939662773" sldId="259"/>
            <ac:spMk id="3" creationId="{1BA968B6-9EFA-4EE6-903D-BFC1F8925A9C}"/>
          </ac:spMkLst>
        </pc:spChg>
      </pc:sldChg>
      <pc:sldChg chg="addSp delSp modSp mod setClrOvrMap">
        <pc:chgData name="Michał Pyclik" userId="6d1d9512d460d1ef" providerId="LiveId" clId="{552F6F52-DA06-45AB-AA6E-B1666E7AB208}" dt="2021-02-18T18:17:26.323" v="2152" actId="26606"/>
        <pc:sldMkLst>
          <pc:docMk/>
          <pc:sldMk cId="4247604567" sldId="260"/>
        </pc:sldMkLst>
        <pc:spChg chg="mod or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2" creationId="{8FCF411D-0695-499F-8B1F-B96884589DBC}"/>
          </ac:spMkLst>
        </pc:spChg>
        <pc:spChg chg="del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35" creationId="{8A7BA06D-B3FF-4E91-8639-B4569AE3AA23}"/>
          </ac:spMkLst>
        </pc:spChg>
        <pc:spChg chg="del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37" creationId="{2B30C86D-5A07-48BC-9C9D-6F9A2DB1E9E1}"/>
          </ac:spMkLst>
        </pc:spChg>
        <pc:spChg chg="del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39" creationId="{E2CFBC99-FB8F-41F7-A81D-A5288D688D79}"/>
          </ac:spMkLst>
        </pc:spChg>
        <pc:spChg chg="del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41" creationId="{1EF86BFA-9133-4F6B-98BE-1CBB87EB62F5}"/>
          </ac:spMkLst>
        </pc:spChg>
        <pc:spChg chg="ad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92" creationId="{8A7BA06D-B3FF-4E91-8639-B4569AE3AA23}"/>
          </ac:spMkLst>
        </pc:spChg>
        <pc:spChg chg="ad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93" creationId="{2B30C86D-5A07-48BC-9C9D-6F9A2DB1E9E1}"/>
          </ac:spMkLst>
        </pc:spChg>
        <pc:spChg chg="ad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94" creationId="{A34066D6-1B59-4642-A86D-39464CEE971B}"/>
          </ac:spMkLst>
        </pc:spChg>
        <pc:spChg chg="ad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95" creationId="{18E928D9-3091-4385-B979-265D55AD02CE}"/>
          </ac:spMkLst>
        </pc:spChg>
        <pc:spChg chg="ad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96" creationId="{7D602432-D774-4CF5-94E8-7D52D01059D2}"/>
          </ac:spMkLst>
        </pc:spChg>
        <pc:spChg chg="ad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97" creationId="{CBF9EBB4-5078-47B2-AAA0-DF4A88D8182A}"/>
          </ac:spMkLst>
        </pc:spChg>
        <pc:picChg chg="add del mod">
          <ac:chgData name="Michał Pyclik" userId="6d1d9512d460d1ef" providerId="LiveId" clId="{552F6F52-DA06-45AB-AA6E-B1666E7AB208}" dt="2021-02-18T18:16:53.770" v="2150" actId="478"/>
          <ac:picMkLst>
            <pc:docMk/>
            <pc:sldMk cId="4247604567" sldId="260"/>
            <ac:picMk id="9" creationId="{0E50F2C3-476F-437E-8EC9-2488FD3C8017}"/>
          </ac:picMkLst>
        </pc:picChg>
        <pc:picChg chg="add del mod">
          <ac:chgData name="Michał Pyclik" userId="6d1d9512d460d1ef" providerId="LiveId" clId="{552F6F52-DA06-45AB-AA6E-B1666E7AB208}" dt="2021-02-18T17:22:11.974" v="35" actId="21"/>
          <ac:picMkLst>
            <pc:docMk/>
            <pc:sldMk cId="4247604567" sldId="260"/>
            <ac:picMk id="2050" creationId="{5D541160-AF91-4E30-868F-CFA56FC1EDCA}"/>
          </ac:picMkLst>
        </pc:picChg>
        <pc:picChg chg="add mod">
          <ac:chgData name="Michał Pyclik" userId="6d1d9512d460d1ef" providerId="LiveId" clId="{552F6F52-DA06-45AB-AA6E-B1666E7AB208}" dt="2021-02-18T18:17:26.323" v="2152" actId="26606"/>
          <ac:picMkLst>
            <pc:docMk/>
            <pc:sldMk cId="4247604567" sldId="260"/>
            <ac:picMk id="2052" creationId="{CE866C39-12ED-4152-A037-0744C01E932E}"/>
          </ac:picMkLst>
        </pc:picChg>
        <pc:picChg chg="del mod">
          <ac:chgData name="Michał Pyclik" userId="6d1d9512d460d1ef" providerId="LiveId" clId="{552F6F52-DA06-45AB-AA6E-B1666E7AB208}" dt="2021-02-18T17:20:33.556" v="15" actId="478"/>
          <ac:picMkLst>
            <pc:docMk/>
            <pc:sldMk cId="4247604567" sldId="260"/>
            <ac:picMk id="5122" creationId="{28A089EB-0CFA-4DD2-B29D-7EE72019EBCA}"/>
          </ac:picMkLst>
        </pc:picChg>
      </pc:sldChg>
      <pc:sldChg chg="addSp delSp modSp mod">
        <pc:chgData name="Michał Pyclik" userId="6d1d9512d460d1ef" providerId="LiveId" clId="{552F6F52-DA06-45AB-AA6E-B1666E7AB208}" dt="2021-02-18T17:21:09.458" v="24" actId="26606"/>
        <pc:sldMkLst>
          <pc:docMk/>
          <pc:sldMk cId="1357013739" sldId="261"/>
        </pc:sldMkLst>
        <pc:spChg chg="mod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2" creationId="{8FCF411D-0695-499F-8B1F-B96884589DBC}"/>
          </ac:spMkLst>
        </pc:spChg>
        <pc:spChg chg="del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35" creationId="{8A7BA06D-B3FF-4E91-8639-B4569AE3AA23}"/>
          </ac:spMkLst>
        </pc:spChg>
        <pc:spChg chg="del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37" creationId="{2B30C86D-5A07-48BC-9C9D-6F9A2DB1E9E1}"/>
          </ac:spMkLst>
        </pc:spChg>
        <pc:spChg chg="del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39" creationId="{DCE1AED4-C7FF-4468-BF54-4470A0A3E283}"/>
          </ac:spMkLst>
        </pc:spChg>
        <pc:spChg chg="del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41" creationId="{BDE94FAB-AA60-43B4-A2C3-3A940B9A951A}"/>
          </ac:spMkLst>
        </pc:spChg>
        <pc:spChg chg="add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92" creationId="{8A7BA06D-B3FF-4E91-8639-B4569AE3AA23}"/>
          </ac:spMkLst>
        </pc:spChg>
        <pc:spChg chg="add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93" creationId="{2B30C86D-5A07-48BC-9C9D-6F9A2DB1E9E1}"/>
          </ac:spMkLst>
        </pc:spChg>
        <pc:spChg chg="add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94" creationId="{BCC81228-CEA3-402B-B8E5-688F5BFA7876}"/>
          </ac:spMkLst>
        </pc:spChg>
        <pc:spChg chg="add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95" creationId="{BC0916B8-FF7A-4ECB-9FD7-C7668658D9B4}"/>
          </ac:spMkLst>
        </pc:spChg>
        <pc:spChg chg="add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96" creationId="{9DC011D4-C95F-4B2E-9A3C-A46DCDE956DC}"/>
          </ac:spMkLst>
        </pc:spChg>
        <pc:picChg chg="del mod">
          <ac:chgData name="Michał Pyclik" userId="6d1d9512d460d1ef" providerId="LiveId" clId="{552F6F52-DA06-45AB-AA6E-B1666E7AB208}" dt="2021-02-18T17:20:56.407" v="22" actId="478"/>
          <ac:picMkLst>
            <pc:docMk/>
            <pc:sldMk cId="1357013739" sldId="261"/>
            <ac:picMk id="2050" creationId="{51ED7A00-1F24-436D-A38C-0F3D8DA194ED}"/>
          </ac:picMkLst>
        </pc:picChg>
        <pc:picChg chg="add mod">
          <ac:chgData name="Michał Pyclik" userId="6d1d9512d460d1ef" providerId="LiveId" clId="{552F6F52-DA06-45AB-AA6E-B1666E7AB208}" dt="2021-02-18T17:21:09.458" v="24" actId="26606"/>
          <ac:picMkLst>
            <pc:docMk/>
            <pc:sldMk cId="1357013739" sldId="261"/>
            <ac:picMk id="3074" creationId="{94EE5770-2795-4AB8-B159-2A0086D07F2A}"/>
          </ac:picMkLst>
        </pc:picChg>
      </pc:sldChg>
      <pc:sldChg chg="modSp mod">
        <pc:chgData name="Michał Pyclik" userId="6d1d9512d460d1ef" providerId="LiveId" clId="{552F6F52-DA06-45AB-AA6E-B1666E7AB208}" dt="2021-02-18T18:06:31.266" v="2051" actId="20577"/>
        <pc:sldMkLst>
          <pc:docMk/>
          <pc:sldMk cId="3686359312" sldId="263"/>
        </pc:sldMkLst>
        <pc:spChg chg="mod">
          <ac:chgData name="Michał Pyclik" userId="6d1d9512d460d1ef" providerId="LiveId" clId="{552F6F52-DA06-45AB-AA6E-B1666E7AB208}" dt="2021-02-18T18:06:31.266" v="2051" actId="20577"/>
          <ac:spMkLst>
            <pc:docMk/>
            <pc:sldMk cId="3686359312" sldId="263"/>
            <ac:spMk id="3" creationId="{1BA968B6-9EFA-4EE6-903D-BFC1F8925A9C}"/>
          </ac:spMkLst>
        </pc:spChg>
      </pc:sldChg>
      <pc:sldChg chg="modSp mod">
        <pc:chgData name="Michał Pyclik" userId="6d1d9512d460d1ef" providerId="LiveId" clId="{552F6F52-DA06-45AB-AA6E-B1666E7AB208}" dt="2021-02-18T17:43:31.987" v="1147" actId="27636"/>
        <pc:sldMkLst>
          <pc:docMk/>
          <pc:sldMk cId="3486073002" sldId="264"/>
        </pc:sldMkLst>
        <pc:spChg chg="mod">
          <ac:chgData name="Michał Pyclik" userId="6d1d9512d460d1ef" providerId="LiveId" clId="{552F6F52-DA06-45AB-AA6E-B1666E7AB208}" dt="2021-02-18T17:43:31.987" v="1147" actId="27636"/>
          <ac:spMkLst>
            <pc:docMk/>
            <pc:sldMk cId="3486073002" sldId="264"/>
            <ac:spMk id="3" creationId="{1BA968B6-9EFA-4EE6-903D-BFC1F8925A9C}"/>
          </ac:spMkLst>
        </pc:spChg>
      </pc:sldChg>
      <pc:sldChg chg="addSp delSp modSp mod">
        <pc:chgData name="Michał Pyclik" userId="6d1d9512d460d1ef" providerId="LiveId" clId="{552F6F52-DA06-45AB-AA6E-B1666E7AB208}" dt="2021-02-18T17:47:22.849" v="1703" actId="313"/>
        <pc:sldMkLst>
          <pc:docMk/>
          <pc:sldMk cId="3532310211" sldId="265"/>
        </pc:sldMkLst>
        <pc:spChg chg="mod">
          <ac:chgData name="Michał Pyclik" userId="6d1d9512d460d1ef" providerId="LiveId" clId="{552F6F52-DA06-45AB-AA6E-B1666E7AB208}" dt="2021-02-18T17:47:22.849" v="1703" actId="313"/>
          <ac:spMkLst>
            <pc:docMk/>
            <pc:sldMk cId="3532310211" sldId="265"/>
            <ac:spMk id="3" creationId="{1BA968B6-9EFA-4EE6-903D-BFC1F8925A9C}"/>
          </ac:spMkLst>
        </pc:spChg>
        <pc:spChg chg="del">
          <ac:chgData name="Michał Pyclik" userId="6d1d9512d460d1ef" providerId="LiveId" clId="{552F6F52-DA06-45AB-AA6E-B1666E7AB208}" dt="2021-02-18T17:43:44.109" v="1148" actId="26606"/>
          <ac:spMkLst>
            <pc:docMk/>
            <pc:sldMk cId="3532310211" sldId="265"/>
            <ac:spMk id="8" creationId="{907EF6B7-1338-4443-8C46-6A318D952DFD}"/>
          </ac:spMkLst>
        </pc:spChg>
        <pc:spChg chg="del">
          <ac:chgData name="Michał Pyclik" userId="6d1d9512d460d1ef" providerId="LiveId" clId="{552F6F52-DA06-45AB-AA6E-B1666E7AB208}" dt="2021-02-18T17:43:44.109" v="1148" actId="26606"/>
          <ac:spMkLst>
            <pc:docMk/>
            <pc:sldMk cId="3532310211" sldId="265"/>
            <ac:spMk id="10" creationId="{DAAE4CDD-124C-4DCF-9584-B6033B545DD5}"/>
          </ac:spMkLst>
        </pc:spChg>
        <pc:spChg chg="del">
          <ac:chgData name="Michał Pyclik" userId="6d1d9512d460d1ef" providerId="LiveId" clId="{552F6F52-DA06-45AB-AA6E-B1666E7AB208}" dt="2021-02-18T17:43:44.109" v="1148" actId="26606"/>
          <ac:spMkLst>
            <pc:docMk/>
            <pc:sldMk cId="3532310211" sldId="265"/>
            <ac:spMk id="12" creationId="{081E4A58-353D-44AE-B2FC-2A74E2E400F7}"/>
          </ac:spMkLst>
        </pc:spChg>
        <pc:spChg chg="add">
          <ac:chgData name="Michał Pyclik" userId="6d1d9512d460d1ef" providerId="LiveId" clId="{552F6F52-DA06-45AB-AA6E-B1666E7AB208}" dt="2021-02-18T17:43:44.109" v="1148" actId="26606"/>
          <ac:spMkLst>
            <pc:docMk/>
            <pc:sldMk cId="3532310211" sldId="265"/>
            <ac:spMk id="17" creationId="{1BB867FF-FC45-48F7-8104-F89BE54909F1}"/>
          </ac:spMkLst>
        </pc:spChg>
        <pc:spChg chg="add">
          <ac:chgData name="Michał Pyclik" userId="6d1d9512d460d1ef" providerId="LiveId" clId="{552F6F52-DA06-45AB-AA6E-B1666E7AB208}" dt="2021-02-18T17:43:44.109" v="1148" actId="26606"/>
          <ac:spMkLst>
            <pc:docMk/>
            <pc:sldMk cId="3532310211" sldId="265"/>
            <ac:spMk id="19" creationId="{8BB56887-D0D5-4F0C-9E19-7247EB83C8B7}"/>
          </ac:spMkLst>
        </pc:spChg>
        <pc:spChg chg="add">
          <ac:chgData name="Michał Pyclik" userId="6d1d9512d460d1ef" providerId="LiveId" clId="{552F6F52-DA06-45AB-AA6E-B1666E7AB208}" dt="2021-02-18T17:43:44.109" v="1148" actId="26606"/>
          <ac:spMkLst>
            <pc:docMk/>
            <pc:sldMk cId="3532310211" sldId="265"/>
            <ac:spMk id="21" creationId="{081E4A58-353D-44AE-B2FC-2A74E2E400F7}"/>
          </ac:spMkLst>
        </pc:spChg>
      </pc:sldChg>
      <pc:sldChg chg="modSp mod">
        <pc:chgData name="Michał Pyclik" userId="6d1d9512d460d1ef" providerId="LiveId" clId="{552F6F52-DA06-45AB-AA6E-B1666E7AB208}" dt="2021-02-18T17:58:56.769" v="1791" actId="14100"/>
        <pc:sldMkLst>
          <pc:docMk/>
          <pc:sldMk cId="3930516879" sldId="266"/>
        </pc:sldMkLst>
        <pc:graphicFrameChg chg="mod">
          <ac:chgData name="Michał Pyclik" userId="6d1d9512d460d1ef" providerId="LiveId" clId="{552F6F52-DA06-45AB-AA6E-B1666E7AB208}" dt="2021-02-18T17:58:56.769" v="1791" actId="14100"/>
          <ac:graphicFrameMkLst>
            <pc:docMk/>
            <pc:sldMk cId="3930516879" sldId="266"/>
            <ac:graphicFrameMk id="3" creationId="{E69DF4B1-DEF4-440D-9287-5DC178F863BF}"/>
          </ac:graphicFrameMkLst>
        </pc:graphicFrameChg>
      </pc:sldChg>
      <pc:sldChg chg="modSp mod">
        <pc:chgData name="Michał Pyclik" userId="6d1d9512d460d1ef" providerId="LiveId" clId="{552F6F52-DA06-45AB-AA6E-B1666E7AB208}" dt="2021-02-18T18:16:25.255" v="2149" actId="14100"/>
        <pc:sldMkLst>
          <pc:docMk/>
          <pc:sldMk cId="671806405" sldId="267"/>
        </pc:sldMkLst>
        <pc:spChg chg="mod">
          <ac:chgData name="Michał Pyclik" userId="6d1d9512d460d1ef" providerId="LiveId" clId="{552F6F52-DA06-45AB-AA6E-B1666E7AB208}" dt="2021-02-18T18:16:25.255" v="2149" actId="14100"/>
          <ac:spMkLst>
            <pc:docMk/>
            <pc:sldMk cId="671806405" sldId="267"/>
            <ac:spMk id="3" creationId="{1BA968B6-9EFA-4EE6-903D-BFC1F8925A9C}"/>
          </ac:spMkLst>
        </pc:spChg>
      </pc:sldChg>
      <pc:sldChg chg="addSp delSp modSp mod setClrOvrMap">
        <pc:chgData name="Michał Pyclik" userId="6d1d9512d460d1ef" providerId="LiveId" clId="{552F6F52-DA06-45AB-AA6E-B1666E7AB208}" dt="2021-02-18T17:21:38.973" v="30" actId="26606"/>
        <pc:sldMkLst>
          <pc:docMk/>
          <pc:sldMk cId="3291085339" sldId="269"/>
        </pc:sldMkLst>
        <pc:spChg chg="mod or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2" creationId="{8FCF411D-0695-499F-8B1F-B96884589DBC}"/>
          </ac:spMkLst>
        </pc:spChg>
        <pc:spChg chg="add del">
          <ac:chgData name="Michał Pyclik" userId="6d1d9512d460d1ef" providerId="LiveId" clId="{552F6F52-DA06-45AB-AA6E-B1666E7AB208}" dt="2021-02-18T17:21:38.929" v="29" actId="26606"/>
          <ac:spMkLst>
            <pc:docMk/>
            <pc:sldMk cId="3291085339" sldId="269"/>
            <ac:spMk id="75" creationId="{8A7BA06D-B3FF-4E91-8639-B4569AE3AA23}"/>
          </ac:spMkLst>
        </pc:spChg>
        <pc:spChg chg="add del">
          <ac:chgData name="Michał Pyclik" userId="6d1d9512d460d1ef" providerId="LiveId" clId="{552F6F52-DA06-45AB-AA6E-B1666E7AB208}" dt="2021-02-18T17:21:38.929" v="29" actId="26606"/>
          <ac:spMkLst>
            <pc:docMk/>
            <pc:sldMk cId="3291085339" sldId="269"/>
            <ac:spMk id="77" creationId="{2B30C86D-5A07-48BC-9C9D-6F9A2DB1E9E1}"/>
          </ac:spMkLst>
        </pc:spChg>
        <pc:spChg chg="add del">
          <ac:chgData name="Michał Pyclik" userId="6d1d9512d460d1ef" providerId="LiveId" clId="{552F6F52-DA06-45AB-AA6E-B1666E7AB208}" dt="2021-02-18T17:21:38.929" v="29" actId="26606"/>
          <ac:spMkLst>
            <pc:docMk/>
            <pc:sldMk cId="3291085339" sldId="269"/>
            <ac:spMk id="79" creationId="{E2CFBC99-FB8F-41F7-A81D-A5288D688D79}"/>
          </ac:spMkLst>
        </pc:spChg>
        <pc:spChg chg="add del">
          <ac:chgData name="Michał Pyclik" userId="6d1d9512d460d1ef" providerId="LiveId" clId="{552F6F52-DA06-45AB-AA6E-B1666E7AB208}" dt="2021-02-18T17:21:38.929" v="29" actId="26606"/>
          <ac:spMkLst>
            <pc:docMk/>
            <pc:sldMk cId="3291085339" sldId="269"/>
            <ac:spMk id="81" creationId="{1EF86BFA-9133-4F6B-98BE-1CBB87EB62F5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83" creationId="{18E928D9-3091-4385-B979-265D55AD02CE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85" creationId="{7D602432-D774-4CF5-94E8-7D52D01059D2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87" creationId="{CBF9EBB4-5078-47B2-AAA0-DF4A88D8182A}"/>
          </ac:spMkLst>
        </pc:spChg>
        <pc:spChg chg="add del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135" creationId="{8A7BA06D-B3FF-4E91-8639-B4569AE3AA23}"/>
          </ac:spMkLst>
        </pc:spChg>
        <pc:spChg chg="add del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137" creationId="{2B30C86D-5A07-48BC-9C9D-6F9A2DB1E9E1}"/>
          </ac:spMkLst>
        </pc:spChg>
        <pc:spChg chg="add del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139" creationId="{E2CFBC99-FB8F-41F7-A81D-A5288D688D79}"/>
          </ac:spMkLst>
        </pc:spChg>
        <pc:spChg chg="add del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141" creationId="{1EF86BFA-9133-4F6B-98BE-1CBB87EB62F5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4100" creationId="{8A7BA06D-B3FF-4E91-8639-B4569AE3AA23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4101" creationId="{2B30C86D-5A07-48BC-9C9D-6F9A2DB1E9E1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4102" creationId="{F101C3BA-9804-47C4-8BCA-EC15FAD15885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4103" creationId="{A34066D6-1B59-4642-A86D-39464CEE971B}"/>
          </ac:spMkLst>
        </pc:spChg>
        <pc:picChg chg="del mod">
          <ac:chgData name="Michał Pyclik" userId="6d1d9512d460d1ef" providerId="LiveId" clId="{552F6F52-DA06-45AB-AA6E-B1666E7AB208}" dt="2021-02-18T17:21:19.855" v="26" actId="478"/>
          <ac:picMkLst>
            <pc:docMk/>
            <pc:sldMk cId="3291085339" sldId="269"/>
            <ac:picMk id="3074" creationId="{F46C6F5F-46E9-4CB3-990A-E2741045EC31}"/>
          </ac:picMkLst>
        </pc:picChg>
        <pc:picChg chg="add mod">
          <ac:chgData name="Michał Pyclik" userId="6d1d9512d460d1ef" providerId="LiveId" clId="{552F6F52-DA06-45AB-AA6E-B1666E7AB208}" dt="2021-02-18T17:21:38.973" v="30" actId="26606"/>
          <ac:picMkLst>
            <pc:docMk/>
            <pc:sldMk cId="3291085339" sldId="269"/>
            <ac:picMk id="4098" creationId="{E29D7F40-E6A4-48DB-AF7F-C8CE6CE57B5B}"/>
          </ac:picMkLst>
        </pc:picChg>
      </pc:sldChg>
      <pc:sldChg chg="addSp delSp modSp mod">
        <pc:chgData name="Michał Pyclik" userId="6d1d9512d460d1ef" providerId="LiveId" clId="{552F6F52-DA06-45AB-AA6E-B1666E7AB208}" dt="2021-02-18T18:01:07.519" v="1798" actId="113"/>
        <pc:sldMkLst>
          <pc:docMk/>
          <pc:sldMk cId="2065231512" sldId="270"/>
        </pc:sldMkLst>
        <pc:graphicFrameChg chg="del modGraphic">
          <ac:chgData name="Michał Pyclik" userId="6d1d9512d460d1ef" providerId="LiveId" clId="{552F6F52-DA06-45AB-AA6E-B1666E7AB208}" dt="2021-02-18T18:00:30.195" v="1793" actId="478"/>
          <ac:graphicFrameMkLst>
            <pc:docMk/>
            <pc:sldMk cId="2065231512" sldId="270"/>
            <ac:graphicFrameMk id="2" creationId="{C17DBFA3-59B6-40A3-B34F-D3AC6A7B397E}"/>
          </ac:graphicFrameMkLst>
        </pc:graphicFrameChg>
        <pc:graphicFrameChg chg="add mod modGraphic">
          <ac:chgData name="Michał Pyclik" userId="6d1d9512d460d1ef" providerId="LiveId" clId="{552F6F52-DA06-45AB-AA6E-B1666E7AB208}" dt="2021-02-18T18:01:07.519" v="1798" actId="113"/>
          <ac:graphicFrameMkLst>
            <pc:docMk/>
            <pc:sldMk cId="2065231512" sldId="270"/>
            <ac:graphicFrameMk id="3" creationId="{D5CF712E-E702-4D75-A24F-57CC6D7EBEFB}"/>
          </ac:graphicFrameMkLst>
        </pc:graphicFrameChg>
      </pc:sldChg>
      <pc:sldChg chg="modSp">
        <pc:chgData name="Michał Pyclik" userId="6d1d9512d460d1ef" providerId="LiveId" clId="{552F6F52-DA06-45AB-AA6E-B1666E7AB208}" dt="2021-02-18T18:01:32.265" v="1800" actId="313"/>
        <pc:sldMkLst>
          <pc:docMk/>
          <pc:sldMk cId="1374355482" sldId="271"/>
        </pc:sldMkLst>
        <pc:graphicFrameChg chg="mod">
          <ac:chgData name="Michał Pyclik" userId="6d1d9512d460d1ef" providerId="LiveId" clId="{552F6F52-DA06-45AB-AA6E-B1666E7AB208}" dt="2021-02-18T18:01:32.265" v="1800" actId="313"/>
          <ac:graphicFrameMkLst>
            <pc:docMk/>
            <pc:sldMk cId="1374355482" sldId="271"/>
            <ac:graphicFrameMk id="3" creationId="{47AB0173-10AD-46BA-B322-429C371C5E73}"/>
          </ac:graphicFrameMkLst>
        </pc:graphicFrameChg>
      </pc:sldChg>
      <pc:sldChg chg="addSp delSp modSp mod setClrOvrMap">
        <pc:chgData name="Michał Pyclik" userId="6d1d9512d460d1ef" providerId="LiveId" clId="{552F6F52-DA06-45AB-AA6E-B1666E7AB208}" dt="2021-02-18T17:21:58.030" v="34" actId="26606"/>
        <pc:sldMkLst>
          <pc:docMk/>
          <pc:sldMk cId="1024853468" sldId="272"/>
        </pc:sldMkLst>
        <pc:spChg chg="mod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2" creationId="{8FCF411D-0695-499F-8B1F-B96884589DBC}"/>
          </ac:spMkLst>
        </pc:spChg>
        <pc:spChg chg="del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78" creationId="{8A7BA06D-B3FF-4E91-8639-B4569AE3AA23}"/>
          </ac:spMkLst>
        </pc:spChg>
        <pc:spChg chg="del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80" creationId="{2B30C86D-5A07-48BC-9C9D-6F9A2DB1E9E1}"/>
          </ac:spMkLst>
        </pc:spChg>
        <pc:spChg chg="del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82" creationId="{E2CFBC99-FB8F-41F7-A81D-A5288D688D79}"/>
          </ac:spMkLst>
        </pc:spChg>
        <pc:spChg chg="del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84" creationId="{1EF86BFA-9133-4F6B-98BE-1CBB87EB62F5}"/>
          </ac:spMkLst>
        </pc:spChg>
        <pc:spChg chg="add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135" creationId="{8A7BA06D-B3FF-4E91-8639-B4569AE3AA23}"/>
          </ac:spMkLst>
        </pc:spChg>
        <pc:spChg chg="add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137" creationId="{2B30C86D-5A07-48BC-9C9D-6F9A2DB1E9E1}"/>
          </ac:spMkLst>
        </pc:spChg>
        <pc:spChg chg="add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139" creationId="{BCC81228-CEA3-402B-B8E5-688F5BFA7876}"/>
          </ac:spMkLst>
        </pc:spChg>
        <pc:spChg chg="add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141" creationId="{BC0916B8-FF7A-4ECB-9FD7-C7668658D9B4}"/>
          </ac:spMkLst>
        </pc:spChg>
        <pc:spChg chg="add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143" creationId="{9DC011D4-C95F-4B2E-9A3C-A46DCDE956DC}"/>
          </ac:spMkLst>
        </pc:spChg>
        <pc:picChg chg="del mod">
          <ac:chgData name="Michał Pyclik" userId="6d1d9512d460d1ef" providerId="LiveId" clId="{552F6F52-DA06-45AB-AA6E-B1666E7AB208}" dt="2021-02-18T17:21:43.680" v="32" actId="478"/>
          <ac:picMkLst>
            <pc:docMk/>
            <pc:sldMk cId="1024853468" sldId="272"/>
            <ac:picMk id="4098" creationId="{779BEC31-8DA3-4355-9466-E79EE1343454}"/>
          </ac:picMkLst>
        </pc:picChg>
        <pc:picChg chg="add mod">
          <ac:chgData name="Michał Pyclik" userId="6d1d9512d460d1ef" providerId="LiveId" clId="{552F6F52-DA06-45AB-AA6E-B1666E7AB208}" dt="2021-02-18T17:21:58.030" v="34" actId="26606"/>
          <ac:picMkLst>
            <pc:docMk/>
            <pc:sldMk cId="1024853468" sldId="272"/>
            <ac:picMk id="5122" creationId="{A973BDA9-DC51-4131-BFFC-0F9B5AAC14A1}"/>
          </ac:picMkLst>
        </pc:picChg>
      </pc:sldChg>
      <pc:sldChg chg="modSp mod">
        <pc:chgData name="Michał Pyclik" userId="6d1d9512d460d1ef" providerId="LiveId" clId="{552F6F52-DA06-45AB-AA6E-B1666E7AB208}" dt="2021-02-18T18:03:08.666" v="1972" actId="20577"/>
        <pc:sldMkLst>
          <pc:docMk/>
          <pc:sldMk cId="1665572557" sldId="273"/>
        </pc:sldMkLst>
        <pc:spChg chg="mod">
          <ac:chgData name="Michał Pyclik" userId="6d1d9512d460d1ef" providerId="LiveId" clId="{552F6F52-DA06-45AB-AA6E-B1666E7AB208}" dt="2021-02-18T18:03:08.666" v="1972" actId="20577"/>
          <ac:spMkLst>
            <pc:docMk/>
            <pc:sldMk cId="1665572557" sldId="273"/>
            <ac:spMk id="3" creationId="{1BA968B6-9EFA-4EE6-903D-BFC1F8925A9C}"/>
          </ac:spMkLst>
        </pc:spChg>
      </pc:sldChg>
      <pc:sldChg chg="del">
        <pc:chgData name="Michał Pyclik" userId="6d1d9512d460d1ef" providerId="LiveId" clId="{552F6F52-DA06-45AB-AA6E-B1666E7AB208}" dt="2021-02-18T17:37:39.291" v="443" actId="47"/>
        <pc:sldMkLst>
          <pc:docMk/>
          <pc:sldMk cId="308178669" sldId="274"/>
        </pc:sldMkLst>
      </pc:sldChg>
      <pc:sldChg chg="modSp add mod">
        <pc:chgData name="Michał Pyclik" userId="6d1d9512d460d1ef" providerId="LiveId" clId="{552F6F52-DA06-45AB-AA6E-B1666E7AB208}" dt="2021-02-18T18:08:18.173" v="2111" actId="6549"/>
        <pc:sldMkLst>
          <pc:docMk/>
          <pc:sldMk cId="1444887571" sldId="274"/>
        </pc:sldMkLst>
        <pc:spChg chg="mod">
          <ac:chgData name="Michał Pyclik" userId="6d1d9512d460d1ef" providerId="LiveId" clId="{552F6F52-DA06-45AB-AA6E-B1666E7AB208}" dt="2021-02-18T18:08:18.173" v="2111" actId="6549"/>
          <ac:spMkLst>
            <pc:docMk/>
            <pc:sldMk cId="1444887571" sldId="274"/>
            <ac:spMk id="3" creationId="{1BA968B6-9EFA-4EE6-903D-BFC1F8925A9C}"/>
          </ac:spMkLst>
        </pc:spChg>
      </pc:sldChg>
      <pc:sldChg chg="del">
        <pc:chgData name="Michał Pyclik" userId="6d1d9512d460d1ef" providerId="LiveId" clId="{552F6F52-DA06-45AB-AA6E-B1666E7AB208}" dt="2021-02-18T17:37:39.291" v="443" actId="47"/>
        <pc:sldMkLst>
          <pc:docMk/>
          <pc:sldMk cId="308930412" sldId="275"/>
        </pc:sldMkLst>
      </pc:sldChg>
      <pc:sldChg chg="add">
        <pc:chgData name="Michał Pyclik" userId="6d1d9512d460d1ef" providerId="LiveId" clId="{552F6F52-DA06-45AB-AA6E-B1666E7AB208}" dt="2021-02-18T18:08:23.570" v="2112"/>
        <pc:sldMkLst>
          <pc:docMk/>
          <pc:sldMk cId="1425454327" sldId="275"/>
        </pc:sldMkLst>
      </pc:sldChg>
      <pc:sldChg chg="del">
        <pc:chgData name="Michał Pyclik" userId="6d1d9512d460d1ef" providerId="LiveId" clId="{552F6F52-DA06-45AB-AA6E-B1666E7AB208}" dt="2021-02-18T17:37:39.291" v="443" actId="47"/>
        <pc:sldMkLst>
          <pc:docMk/>
          <pc:sldMk cId="675494580" sldId="276"/>
        </pc:sldMkLst>
      </pc:sldChg>
      <pc:sldChg chg="addSp delSp modSp new mod setBg modClrScheme chgLayout">
        <pc:chgData name="Michał Pyclik" userId="6d1d9512d460d1ef" providerId="LiveId" clId="{552F6F52-DA06-45AB-AA6E-B1666E7AB208}" dt="2021-02-18T18:09:46.016" v="2119" actId="26606"/>
        <pc:sldMkLst>
          <pc:docMk/>
          <pc:sldMk cId="1377553047" sldId="276"/>
        </pc:sldMkLst>
        <pc:spChg chg="del">
          <ac:chgData name="Michał Pyclik" userId="6d1d9512d460d1ef" providerId="LiveId" clId="{552F6F52-DA06-45AB-AA6E-B1666E7AB208}" dt="2021-02-18T18:09:21.530" v="2114" actId="700"/>
          <ac:spMkLst>
            <pc:docMk/>
            <pc:sldMk cId="1377553047" sldId="276"/>
            <ac:spMk id="2" creationId="{AE92FA4D-21F7-4696-AC8A-FBEF211607AB}"/>
          </ac:spMkLst>
        </pc:spChg>
        <pc:spChg chg="del">
          <ac:chgData name="Michał Pyclik" userId="6d1d9512d460d1ef" providerId="LiveId" clId="{552F6F52-DA06-45AB-AA6E-B1666E7AB208}" dt="2021-02-18T18:09:21.530" v="2114" actId="700"/>
          <ac:spMkLst>
            <pc:docMk/>
            <pc:sldMk cId="1377553047" sldId="276"/>
            <ac:spMk id="3" creationId="{28A6C996-A754-47A3-A73F-1609190E8359}"/>
          </ac:spMkLst>
        </pc:spChg>
        <pc:spChg chg="add del">
          <ac:chgData name="Michał Pyclik" userId="6d1d9512d460d1ef" providerId="LiveId" clId="{552F6F52-DA06-45AB-AA6E-B1666E7AB208}" dt="2021-02-18T18:09:42.735" v="2117" actId="26606"/>
          <ac:spMkLst>
            <pc:docMk/>
            <pc:sldMk cId="1377553047" sldId="276"/>
            <ac:spMk id="71" creationId="{8ECBFEF8-9038-4E5E-A5F1-E4DC2303553E}"/>
          </ac:spMkLst>
        </pc:spChg>
        <pc:spChg chg="add del">
          <ac:chgData name="Michał Pyclik" userId="6d1d9512d460d1ef" providerId="LiveId" clId="{552F6F52-DA06-45AB-AA6E-B1666E7AB208}" dt="2021-02-18T18:09:42.735" v="2117" actId="26606"/>
          <ac:spMkLst>
            <pc:docMk/>
            <pc:sldMk cId="1377553047" sldId="276"/>
            <ac:spMk id="73" creationId="{F37E8EB2-7BE0-4F3D-921C-F4E9C2C14929}"/>
          </ac:spMkLst>
        </pc:spChg>
        <pc:spChg chg="add del">
          <ac:chgData name="Michał Pyclik" userId="6d1d9512d460d1ef" providerId="LiveId" clId="{552F6F52-DA06-45AB-AA6E-B1666E7AB208}" dt="2021-02-18T18:09:42.735" v="2117" actId="26606"/>
          <ac:spMkLst>
            <pc:docMk/>
            <pc:sldMk cId="1377553047" sldId="276"/>
            <ac:spMk id="75" creationId="{E77AE46B-A945-4A7E-9911-903176079DD0}"/>
          </ac:spMkLst>
        </pc:spChg>
        <pc:spChg chg="add del">
          <ac:chgData name="Michał Pyclik" userId="6d1d9512d460d1ef" providerId="LiveId" clId="{552F6F52-DA06-45AB-AA6E-B1666E7AB208}" dt="2021-02-18T18:09:46.016" v="2119" actId="26606"/>
          <ac:spMkLst>
            <pc:docMk/>
            <pc:sldMk cId="1377553047" sldId="276"/>
            <ac:spMk id="6148" creationId="{8ECBFEF8-9038-4E5E-A5F1-E4DC2303553E}"/>
          </ac:spMkLst>
        </pc:spChg>
        <pc:spChg chg="add del">
          <ac:chgData name="Michał Pyclik" userId="6d1d9512d460d1ef" providerId="LiveId" clId="{552F6F52-DA06-45AB-AA6E-B1666E7AB208}" dt="2021-02-18T18:09:46.016" v="2119" actId="26606"/>
          <ac:spMkLst>
            <pc:docMk/>
            <pc:sldMk cId="1377553047" sldId="276"/>
            <ac:spMk id="6149" creationId="{F37E8EB2-7BE0-4F3D-921C-F4E9C2C14929}"/>
          </ac:spMkLst>
        </pc:spChg>
        <pc:spChg chg="add del">
          <ac:chgData name="Michał Pyclik" userId="6d1d9512d460d1ef" providerId="LiveId" clId="{552F6F52-DA06-45AB-AA6E-B1666E7AB208}" dt="2021-02-18T18:09:46.016" v="2119" actId="26606"/>
          <ac:spMkLst>
            <pc:docMk/>
            <pc:sldMk cId="1377553047" sldId="276"/>
            <ac:spMk id="6150" creationId="{E77AE46B-A945-4A7E-9911-903176079DD0}"/>
          </ac:spMkLst>
        </pc:spChg>
        <pc:picChg chg="add mod">
          <ac:chgData name="Michał Pyclik" userId="6d1d9512d460d1ef" providerId="LiveId" clId="{552F6F52-DA06-45AB-AA6E-B1666E7AB208}" dt="2021-02-18T18:09:46.016" v="2119" actId="26606"/>
          <ac:picMkLst>
            <pc:docMk/>
            <pc:sldMk cId="1377553047" sldId="276"/>
            <ac:picMk id="6146" creationId="{218E42F5-8768-4461-BB4F-79DFAA61C9E5}"/>
          </ac:picMkLst>
        </pc:picChg>
      </pc:sldChg>
      <pc:sldChg chg="modSp add mod">
        <pc:chgData name="Michał Pyclik" userId="6d1d9512d460d1ef" providerId="LiveId" clId="{552F6F52-DA06-45AB-AA6E-B1666E7AB208}" dt="2021-02-18T18:10:59.793" v="2127" actId="12"/>
        <pc:sldMkLst>
          <pc:docMk/>
          <pc:sldMk cId="2051283094" sldId="277"/>
        </pc:sldMkLst>
        <pc:spChg chg="mod">
          <ac:chgData name="Michał Pyclik" userId="6d1d9512d460d1ef" providerId="LiveId" clId="{552F6F52-DA06-45AB-AA6E-B1666E7AB208}" dt="2021-02-18T18:10:59.793" v="2127" actId="12"/>
          <ac:spMkLst>
            <pc:docMk/>
            <pc:sldMk cId="2051283094" sldId="277"/>
            <ac:spMk id="3" creationId="{1BA968B6-9EFA-4EE6-903D-BFC1F8925A9C}"/>
          </ac:spMkLst>
        </pc:spChg>
      </pc:sldChg>
      <pc:sldChg chg="addSp modSp add mod setBg">
        <pc:chgData name="Michał Pyclik" userId="6d1d9512d460d1ef" providerId="LiveId" clId="{552F6F52-DA06-45AB-AA6E-B1666E7AB208}" dt="2021-02-18T18:12:58.320" v="2140" actId="14100"/>
        <pc:sldMkLst>
          <pc:docMk/>
          <pc:sldMk cId="3609089540" sldId="278"/>
        </pc:sldMkLst>
        <pc:spChg chg="mod ord">
          <ac:chgData name="Michał Pyclik" userId="6d1d9512d460d1ef" providerId="LiveId" clId="{552F6F52-DA06-45AB-AA6E-B1666E7AB208}" dt="2021-02-18T18:12:58.320" v="2140" actId="14100"/>
          <ac:spMkLst>
            <pc:docMk/>
            <pc:sldMk cId="3609089540" sldId="278"/>
            <ac:spMk id="3" creationId="{1BA968B6-9EFA-4EE6-903D-BFC1F8925A9C}"/>
          </ac:spMkLst>
        </pc:spChg>
        <pc:spChg chg="add">
          <ac:chgData name="Michał Pyclik" userId="6d1d9512d460d1ef" providerId="LiveId" clId="{552F6F52-DA06-45AB-AA6E-B1666E7AB208}" dt="2021-02-18T18:12:42.342" v="2134" actId="26606"/>
          <ac:spMkLst>
            <pc:docMk/>
            <pc:sldMk cId="3609089540" sldId="278"/>
            <ac:spMk id="71" creationId="{95199994-21AE-49A2-BA0D-12E295989A9A}"/>
          </ac:spMkLst>
        </pc:spChg>
        <pc:spChg chg="add">
          <ac:chgData name="Michał Pyclik" userId="6d1d9512d460d1ef" providerId="LiveId" clId="{552F6F52-DA06-45AB-AA6E-B1666E7AB208}" dt="2021-02-18T18:12:42.342" v="2134" actId="26606"/>
          <ac:spMkLst>
            <pc:docMk/>
            <pc:sldMk cId="3609089540" sldId="278"/>
            <ac:spMk id="73" creationId="{A2C34835-4F79-4934-B151-D68E79764C72}"/>
          </ac:spMkLst>
        </pc:spChg>
        <pc:picChg chg="add mod">
          <ac:chgData name="Michał Pyclik" userId="6d1d9512d460d1ef" providerId="LiveId" clId="{552F6F52-DA06-45AB-AA6E-B1666E7AB208}" dt="2021-02-18T18:12:50.822" v="2138" actId="1076"/>
          <ac:picMkLst>
            <pc:docMk/>
            <pc:sldMk cId="3609089540" sldId="278"/>
            <ac:picMk id="7170" creationId="{A697BBFC-0829-483F-8B00-3753F8A6131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F4AFA6-644B-4C07-A1CB-79164C32BE99}" type="doc">
      <dgm:prSet loTypeId="urn:microsoft.com/office/officeart/2005/8/layout/hProcess7#1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886105D2-C9AE-4886-97C5-5A23F9DEE798}">
      <dgm:prSet phldrT="[Tekst]"/>
      <dgm:spPr/>
      <dgm:t>
        <a:bodyPr/>
        <a:lstStyle/>
        <a:p>
          <a:r>
            <a:rPr lang="pl-PL" dirty="0"/>
            <a:t>2h</a:t>
          </a:r>
        </a:p>
      </dgm:t>
    </dgm:pt>
    <dgm:pt modelId="{15DD5373-2647-4165-8EC7-37D06C0ED0C6}" type="parTrans" cxnId="{CFDEC0BB-6FD1-441D-AF34-6495CD1EC4B2}">
      <dgm:prSet/>
      <dgm:spPr/>
      <dgm:t>
        <a:bodyPr/>
        <a:lstStyle/>
        <a:p>
          <a:endParaRPr lang="pl-PL"/>
        </a:p>
      </dgm:t>
    </dgm:pt>
    <dgm:pt modelId="{B0E9BA3C-AA96-4332-9F82-7E67548FECB9}" type="sibTrans" cxnId="{CFDEC0BB-6FD1-441D-AF34-6495CD1EC4B2}">
      <dgm:prSet/>
      <dgm:spPr/>
      <dgm:t>
        <a:bodyPr/>
        <a:lstStyle/>
        <a:p>
          <a:endParaRPr lang="pl-PL"/>
        </a:p>
      </dgm:t>
    </dgm:pt>
    <dgm:pt modelId="{1512A7EB-43E6-4713-B271-BDA5A747A999}">
      <dgm:prSet phldrT="[Tekst]"/>
      <dgm:spPr/>
      <dgm:t>
        <a:bodyPr/>
        <a:lstStyle/>
        <a:p>
          <a:r>
            <a:rPr lang="pl-PL" dirty="0"/>
            <a:t>Podział pracy i omówienie zadania</a:t>
          </a:r>
        </a:p>
      </dgm:t>
    </dgm:pt>
    <dgm:pt modelId="{E7655559-6422-4A60-BFBC-0CA11FC683EB}" type="parTrans" cxnId="{116AA20B-46E2-44E6-A2E5-CCFB20739A04}">
      <dgm:prSet/>
      <dgm:spPr/>
      <dgm:t>
        <a:bodyPr/>
        <a:lstStyle/>
        <a:p>
          <a:endParaRPr lang="pl-PL"/>
        </a:p>
      </dgm:t>
    </dgm:pt>
    <dgm:pt modelId="{4B1A9606-3508-4039-8FB7-64D54E8B5C9F}" type="sibTrans" cxnId="{116AA20B-46E2-44E6-A2E5-CCFB20739A04}">
      <dgm:prSet/>
      <dgm:spPr/>
      <dgm:t>
        <a:bodyPr/>
        <a:lstStyle/>
        <a:p>
          <a:endParaRPr lang="pl-PL"/>
        </a:p>
      </dgm:t>
    </dgm:pt>
    <dgm:pt modelId="{FB34E755-F2A6-44A3-A112-358285E48634}">
      <dgm:prSet phldrT="[Tekst]"/>
      <dgm:spPr/>
      <dgm:t>
        <a:bodyPr/>
        <a:lstStyle/>
        <a:p>
          <a:r>
            <a:rPr lang="pl-PL" dirty="0"/>
            <a:t>3h</a:t>
          </a:r>
        </a:p>
      </dgm:t>
    </dgm:pt>
    <dgm:pt modelId="{B503CBB0-CBD6-49B1-8340-08DAD277014D}" type="parTrans" cxnId="{82FE8AC4-11E5-4B05-8AFB-EAAB17750EE6}">
      <dgm:prSet/>
      <dgm:spPr/>
      <dgm:t>
        <a:bodyPr/>
        <a:lstStyle/>
        <a:p>
          <a:endParaRPr lang="pl-PL"/>
        </a:p>
      </dgm:t>
    </dgm:pt>
    <dgm:pt modelId="{5706997E-4F0D-4D3A-A697-9DE22B233B3F}" type="sibTrans" cxnId="{82FE8AC4-11E5-4B05-8AFB-EAAB17750EE6}">
      <dgm:prSet/>
      <dgm:spPr/>
      <dgm:t>
        <a:bodyPr/>
        <a:lstStyle/>
        <a:p>
          <a:endParaRPr lang="pl-PL"/>
        </a:p>
      </dgm:t>
    </dgm:pt>
    <dgm:pt modelId="{968BD3F2-C10E-42F6-B9E9-4D7A84D123DE}">
      <dgm:prSet phldrT="[Tekst]"/>
      <dgm:spPr/>
      <dgm:t>
        <a:bodyPr/>
        <a:lstStyle/>
        <a:p>
          <a:r>
            <a:rPr lang="pl-PL" dirty="0"/>
            <a:t>Zgromadzenie i opracowanie materiałów niezbędnych do przygotowania prezentacji</a:t>
          </a:r>
        </a:p>
      </dgm:t>
    </dgm:pt>
    <dgm:pt modelId="{4FEF3965-4D1A-479D-BBD2-560121DF8F82}" type="parTrans" cxnId="{AC22F0D7-5E46-4E35-97D9-AB3ED640ED54}">
      <dgm:prSet/>
      <dgm:spPr/>
      <dgm:t>
        <a:bodyPr/>
        <a:lstStyle/>
        <a:p>
          <a:endParaRPr lang="pl-PL"/>
        </a:p>
      </dgm:t>
    </dgm:pt>
    <dgm:pt modelId="{DDE7D861-70F1-4BBD-9BC2-5E903314DAF9}" type="sibTrans" cxnId="{AC22F0D7-5E46-4E35-97D9-AB3ED640ED54}">
      <dgm:prSet/>
      <dgm:spPr/>
      <dgm:t>
        <a:bodyPr/>
        <a:lstStyle/>
        <a:p>
          <a:endParaRPr lang="pl-PL"/>
        </a:p>
      </dgm:t>
    </dgm:pt>
    <dgm:pt modelId="{7BCC45D7-2F29-45DD-BD98-B60F47830EC1}">
      <dgm:prSet phldrT="[Tekst]"/>
      <dgm:spPr/>
      <dgm:t>
        <a:bodyPr/>
        <a:lstStyle/>
        <a:p>
          <a:r>
            <a:rPr lang="pl-PL" dirty="0"/>
            <a:t>2h</a:t>
          </a:r>
        </a:p>
      </dgm:t>
    </dgm:pt>
    <dgm:pt modelId="{0520BE9C-1308-4BB9-BE70-DE03773AC5A4}" type="parTrans" cxnId="{6BE2CFE5-E65E-4EA9-8BB2-C0BB8D6D7307}">
      <dgm:prSet/>
      <dgm:spPr/>
      <dgm:t>
        <a:bodyPr/>
        <a:lstStyle/>
        <a:p>
          <a:endParaRPr lang="pl-PL"/>
        </a:p>
      </dgm:t>
    </dgm:pt>
    <dgm:pt modelId="{3C074C46-3106-4C76-B89B-CFC402F00D7A}" type="sibTrans" cxnId="{6BE2CFE5-E65E-4EA9-8BB2-C0BB8D6D7307}">
      <dgm:prSet/>
      <dgm:spPr/>
      <dgm:t>
        <a:bodyPr/>
        <a:lstStyle/>
        <a:p>
          <a:endParaRPr lang="pl-PL"/>
        </a:p>
      </dgm:t>
    </dgm:pt>
    <dgm:pt modelId="{3B7D1153-39AD-40B4-BB32-D7250A6AE452}">
      <dgm:prSet phldrT="[Tekst]"/>
      <dgm:spPr/>
      <dgm:t>
        <a:bodyPr/>
        <a:lstStyle/>
        <a:p>
          <a:r>
            <a:rPr lang="pl-PL" dirty="0"/>
            <a:t>Praca nad prezentacjami</a:t>
          </a:r>
        </a:p>
      </dgm:t>
    </dgm:pt>
    <dgm:pt modelId="{8B906FE1-3042-46A9-ADEE-5BC15B2016B7}" type="parTrans" cxnId="{8AB367DE-EE7B-4CB8-A349-E725C9532C17}">
      <dgm:prSet/>
      <dgm:spPr/>
      <dgm:t>
        <a:bodyPr/>
        <a:lstStyle/>
        <a:p>
          <a:endParaRPr lang="pl-PL"/>
        </a:p>
      </dgm:t>
    </dgm:pt>
    <dgm:pt modelId="{66D58725-BCD1-4C04-B61D-6A3652154534}" type="sibTrans" cxnId="{8AB367DE-EE7B-4CB8-A349-E725C9532C17}">
      <dgm:prSet/>
      <dgm:spPr/>
      <dgm:t>
        <a:bodyPr/>
        <a:lstStyle/>
        <a:p>
          <a:endParaRPr lang="pl-PL"/>
        </a:p>
      </dgm:t>
    </dgm:pt>
    <dgm:pt modelId="{ED736764-ABEB-40D6-8DAD-C6869C5DCDAA}">
      <dgm:prSet phldrT="[Tekst]"/>
      <dgm:spPr/>
      <dgm:t>
        <a:bodyPr/>
        <a:lstStyle/>
        <a:p>
          <a:r>
            <a:rPr lang="pl-PL" dirty="0"/>
            <a:t>4h</a:t>
          </a:r>
        </a:p>
      </dgm:t>
    </dgm:pt>
    <dgm:pt modelId="{D37B6AB7-C94C-4191-B4D2-F108E4EBCD36}" type="parTrans" cxnId="{36A06D58-A5D3-487C-B2AE-5FD9FECA7113}">
      <dgm:prSet/>
      <dgm:spPr/>
      <dgm:t>
        <a:bodyPr/>
        <a:lstStyle/>
        <a:p>
          <a:endParaRPr lang="pl-PL"/>
        </a:p>
      </dgm:t>
    </dgm:pt>
    <dgm:pt modelId="{81868C82-5762-4027-AA63-B9D43CC7F1F2}" type="sibTrans" cxnId="{36A06D58-A5D3-487C-B2AE-5FD9FECA7113}">
      <dgm:prSet/>
      <dgm:spPr/>
      <dgm:t>
        <a:bodyPr/>
        <a:lstStyle/>
        <a:p>
          <a:endParaRPr lang="pl-PL"/>
        </a:p>
      </dgm:t>
    </dgm:pt>
    <dgm:pt modelId="{2AE95F60-7DCA-4150-A453-DD444A66148C}">
      <dgm:prSet phldrT="[Tekst]"/>
      <dgm:spPr/>
      <dgm:t>
        <a:bodyPr/>
        <a:lstStyle/>
        <a:p>
          <a:r>
            <a:rPr lang="pl-PL" dirty="0"/>
            <a:t>Prezentacja wyników pracy w grupach i ewaluacja</a:t>
          </a:r>
        </a:p>
      </dgm:t>
    </dgm:pt>
    <dgm:pt modelId="{03DE40E2-835D-4D32-8D50-7604AF52411E}" type="parTrans" cxnId="{AA4D04BE-2B04-47AF-B75F-7B55AB490C96}">
      <dgm:prSet/>
      <dgm:spPr/>
      <dgm:t>
        <a:bodyPr/>
        <a:lstStyle/>
        <a:p>
          <a:endParaRPr lang="pl-PL"/>
        </a:p>
      </dgm:t>
    </dgm:pt>
    <dgm:pt modelId="{065427DB-5A2F-43B9-AD34-6869815E8EDF}" type="sibTrans" cxnId="{AA4D04BE-2B04-47AF-B75F-7B55AB490C96}">
      <dgm:prSet/>
      <dgm:spPr/>
      <dgm:t>
        <a:bodyPr/>
        <a:lstStyle/>
        <a:p>
          <a:endParaRPr lang="pl-PL"/>
        </a:p>
      </dgm:t>
    </dgm:pt>
    <dgm:pt modelId="{31C1EB63-4134-4E02-872B-DAE2BBE0028E}" type="pres">
      <dgm:prSet presAssocID="{7EF4AFA6-644B-4C07-A1CB-79164C32BE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48DE95E-ACE2-42E0-A99A-94795E83ADD3}" type="pres">
      <dgm:prSet presAssocID="{886105D2-C9AE-4886-97C5-5A23F9DEE798}" presName="compositeNode" presStyleCnt="0">
        <dgm:presLayoutVars>
          <dgm:bulletEnabled val="1"/>
        </dgm:presLayoutVars>
      </dgm:prSet>
      <dgm:spPr/>
    </dgm:pt>
    <dgm:pt modelId="{A2CE573C-BB68-4F5D-964A-6E66096AF3DE}" type="pres">
      <dgm:prSet presAssocID="{886105D2-C9AE-4886-97C5-5A23F9DEE798}" presName="bgRect" presStyleLbl="node1" presStyleIdx="0" presStyleCnt="4"/>
      <dgm:spPr/>
      <dgm:t>
        <a:bodyPr/>
        <a:lstStyle/>
        <a:p>
          <a:endParaRPr lang="pl-PL"/>
        </a:p>
      </dgm:t>
    </dgm:pt>
    <dgm:pt modelId="{ABF8231C-433A-4CD7-ADFA-D8E108F18811}" type="pres">
      <dgm:prSet presAssocID="{886105D2-C9AE-4886-97C5-5A23F9DEE798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AAF374-0A1B-4AEE-96ED-DAEF2C86AC72}" type="pres">
      <dgm:prSet presAssocID="{886105D2-C9AE-4886-97C5-5A23F9DEE798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4FC114-E6E9-41B1-B4DD-5AE0F2C1492B}" type="pres">
      <dgm:prSet presAssocID="{B0E9BA3C-AA96-4332-9F82-7E67548FECB9}" presName="hSp" presStyleCnt="0"/>
      <dgm:spPr/>
    </dgm:pt>
    <dgm:pt modelId="{506E5EAF-C579-4613-84A1-D8C7C880E9DA}" type="pres">
      <dgm:prSet presAssocID="{B0E9BA3C-AA96-4332-9F82-7E67548FECB9}" presName="vProcSp" presStyleCnt="0"/>
      <dgm:spPr/>
    </dgm:pt>
    <dgm:pt modelId="{255D1813-9D83-4006-926A-7AE590B81DCB}" type="pres">
      <dgm:prSet presAssocID="{B0E9BA3C-AA96-4332-9F82-7E67548FECB9}" presName="vSp1" presStyleCnt="0"/>
      <dgm:spPr/>
    </dgm:pt>
    <dgm:pt modelId="{B8CEB34A-E986-4E89-AEC3-96D205CACF4E}" type="pres">
      <dgm:prSet presAssocID="{B0E9BA3C-AA96-4332-9F82-7E67548FECB9}" presName="simulatedConn" presStyleLbl="solidFgAcc1" presStyleIdx="0" presStyleCnt="3"/>
      <dgm:spPr/>
    </dgm:pt>
    <dgm:pt modelId="{A8BAA2F8-9CC1-4A38-9EE0-74C671447860}" type="pres">
      <dgm:prSet presAssocID="{B0E9BA3C-AA96-4332-9F82-7E67548FECB9}" presName="vSp2" presStyleCnt="0"/>
      <dgm:spPr/>
    </dgm:pt>
    <dgm:pt modelId="{772526A4-FD5B-428A-ACF5-B8CBA153B722}" type="pres">
      <dgm:prSet presAssocID="{B0E9BA3C-AA96-4332-9F82-7E67548FECB9}" presName="sibTrans" presStyleCnt="0"/>
      <dgm:spPr/>
    </dgm:pt>
    <dgm:pt modelId="{267D275C-F770-4216-BCE5-91BECB70A807}" type="pres">
      <dgm:prSet presAssocID="{FB34E755-F2A6-44A3-A112-358285E48634}" presName="compositeNode" presStyleCnt="0">
        <dgm:presLayoutVars>
          <dgm:bulletEnabled val="1"/>
        </dgm:presLayoutVars>
      </dgm:prSet>
      <dgm:spPr/>
    </dgm:pt>
    <dgm:pt modelId="{0828A128-8102-4979-816E-2EA9D33B89BB}" type="pres">
      <dgm:prSet presAssocID="{FB34E755-F2A6-44A3-A112-358285E48634}" presName="bgRect" presStyleLbl="node1" presStyleIdx="1" presStyleCnt="4"/>
      <dgm:spPr/>
      <dgm:t>
        <a:bodyPr/>
        <a:lstStyle/>
        <a:p>
          <a:endParaRPr lang="pl-PL"/>
        </a:p>
      </dgm:t>
    </dgm:pt>
    <dgm:pt modelId="{69299688-95FE-4EF6-BE6C-4053182EAAC2}" type="pres">
      <dgm:prSet presAssocID="{FB34E755-F2A6-44A3-A112-358285E48634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0D670A6-05D6-4CF5-A36D-1AAA29A4E95E}" type="pres">
      <dgm:prSet presAssocID="{FB34E755-F2A6-44A3-A112-358285E48634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CF7F29B-E086-4C68-A4CF-9B2D27D2BE49}" type="pres">
      <dgm:prSet presAssocID="{5706997E-4F0D-4D3A-A697-9DE22B233B3F}" presName="hSp" presStyleCnt="0"/>
      <dgm:spPr/>
    </dgm:pt>
    <dgm:pt modelId="{F95E9E5C-D103-4E79-9D3C-5474664D2E9A}" type="pres">
      <dgm:prSet presAssocID="{5706997E-4F0D-4D3A-A697-9DE22B233B3F}" presName="vProcSp" presStyleCnt="0"/>
      <dgm:spPr/>
    </dgm:pt>
    <dgm:pt modelId="{32573BFF-3050-4EF5-BAD4-B4E896DE62EB}" type="pres">
      <dgm:prSet presAssocID="{5706997E-4F0D-4D3A-A697-9DE22B233B3F}" presName="vSp1" presStyleCnt="0"/>
      <dgm:spPr/>
    </dgm:pt>
    <dgm:pt modelId="{F05D5B88-B682-4390-B702-5A8C64F6E588}" type="pres">
      <dgm:prSet presAssocID="{5706997E-4F0D-4D3A-A697-9DE22B233B3F}" presName="simulatedConn" presStyleLbl="solidFgAcc1" presStyleIdx="1" presStyleCnt="3"/>
      <dgm:spPr/>
    </dgm:pt>
    <dgm:pt modelId="{1E1ADA44-8994-47A8-94C1-66151D4826D7}" type="pres">
      <dgm:prSet presAssocID="{5706997E-4F0D-4D3A-A697-9DE22B233B3F}" presName="vSp2" presStyleCnt="0"/>
      <dgm:spPr/>
    </dgm:pt>
    <dgm:pt modelId="{97819300-665A-474E-A971-0C62E03C5B47}" type="pres">
      <dgm:prSet presAssocID="{5706997E-4F0D-4D3A-A697-9DE22B233B3F}" presName="sibTrans" presStyleCnt="0"/>
      <dgm:spPr/>
    </dgm:pt>
    <dgm:pt modelId="{3B5F4A10-A77E-4889-9279-B092E6B84D86}" type="pres">
      <dgm:prSet presAssocID="{7BCC45D7-2F29-45DD-BD98-B60F47830EC1}" presName="compositeNode" presStyleCnt="0">
        <dgm:presLayoutVars>
          <dgm:bulletEnabled val="1"/>
        </dgm:presLayoutVars>
      </dgm:prSet>
      <dgm:spPr/>
    </dgm:pt>
    <dgm:pt modelId="{D8B089C9-80CF-4637-81D6-20A3CFD92336}" type="pres">
      <dgm:prSet presAssocID="{7BCC45D7-2F29-45DD-BD98-B60F47830EC1}" presName="bgRect" presStyleLbl="node1" presStyleIdx="2" presStyleCnt="4"/>
      <dgm:spPr/>
      <dgm:t>
        <a:bodyPr/>
        <a:lstStyle/>
        <a:p>
          <a:endParaRPr lang="pl-PL"/>
        </a:p>
      </dgm:t>
    </dgm:pt>
    <dgm:pt modelId="{7D5D3863-2407-4E55-B6BE-6FBBC93AFDC6}" type="pres">
      <dgm:prSet presAssocID="{7BCC45D7-2F29-45DD-BD98-B60F47830EC1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D964808-1E8F-4EF2-A908-03D2A51CBCC0}" type="pres">
      <dgm:prSet presAssocID="{7BCC45D7-2F29-45DD-BD98-B60F47830EC1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04D051F-CA48-4EDF-97AA-63207116145D}" type="pres">
      <dgm:prSet presAssocID="{3C074C46-3106-4C76-B89B-CFC402F00D7A}" presName="hSp" presStyleCnt="0"/>
      <dgm:spPr/>
    </dgm:pt>
    <dgm:pt modelId="{1AC88E67-7546-4D7E-83AA-EEF90222F437}" type="pres">
      <dgm:prSet presAssocID="{3C074C46-3106-4C76-B89B-CFC402F00D7A}" presName="vProcSp" presStyleCnt="0"/>
      <dgm:spPr/>
    </dgm:pt>
    <dgm:pt modelId="{B84BFDA1-8415-4461-8DD7-F102E58CE253}" type="pres">
      <dgm:prSet presAssocID="{3C074C46-3106-4C76-B89B-CFC402F00D7A}" presName="vSp1" presStyleCnt="0"/>
      <dgm:spPr/>
    </dgm:pt>
    <dgm:pt modelId="{9B61EE65-ACF2-40AB-A997-07B1E1983E21}" type="pres">
      <dgm:prSet presAssocID="{3C074C46-3106-4C76-B89B-CFC402F00D7A}" presName="simulatedConn" presStyleLbl="solidFgAcc1" presStyleIdx="2" presStyleCnt="3"/>
      <dgm:spPr/>
    </dgm:pt>
    <dgm:pt modelId="{D62598C8-D509-451D-B793-F3CC1B57E0EA}" type="pres">
      <dgm:prSet presAssocID="{3C074C46-3106-4C76-B89B-CFC402F00D7A}" presName="vSp2" presStyleCnt="0"/>
      <dgm:spPr/>
    </dgm:pt>
    <dgm:pt modelId="{E85E9E38-A32C-4E1B-9B1C-85A3E59BB21B}" type="pres">
      <dgm:prSet presAssocID="{3C074C46-3106-4C76-B89B-CFC402F00D7A}" presName="sibTrans" presStyleCnt="0"/>
      <dgm:spPr/>
    </dgm:pt>
    <dgm:pt modelId="{A12E6FFE-B6AB-4CFB-B222-6269EB37389A}" type="pres">
      <dgm:prSet presAssocID="{ED736764-ABEB-40D6-8DAD-C6869C5DCDAA}" presName="compositeNode" presStyleCnt="0">
        <dgm:presLayoutVars>
          <dgm:bulletEnabled val="1"/>
        </dgm:presLayoutVars>
      </dgm:prSet>
      <dgm:spPr/>
    </dgm:pt>
    <dgm:pt modelId="{01E9F63F-FB35-45ED-B808-57F3A52977CA}" type="pres">
      <dgm:prSet presAssocID="{ED736764-ABEB-40D6-8DAD-C6869C5DCDAA}" presName="bgRect" presStyleLbl="node1" presStyleIdx="3" presStyleCnt="4" custLinFactNeighborY="0"/>
      <dgm:spPr/>
      <dgm:t>
        <a:bodyPr/>
        <a:lstStyle/>
        <a:p>
          <a:endParaRPr lang="pl-PL"/>
        </a:p>
      </dgm:t>
    </dgm:pt>
    <dgm:pt modelId="{47B5BC97-19E0-4BA7-9CE6-8571E8962077}" type="pres">
      <dgm:prSet presAssocID="{ED736764-ABEB-40D6-8DAD-C6869C5DCDAA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2F5B1B6-D173-4F30-86FE-16AB148C3064}" type="pres">
      <dgm:prSet presAssocID="{ED736764-ABEB-40D6-8DAD-C6869C5DCDAA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41BB7BA-C08F-438F-9EA2-F2DDBCC6BA43}" type="presOf" srcId="{FB34E755-F2A6-44A3-A112-358285E48634}" destId="{0828A128-8102-4979-816E-2EA9D33B89BB}" srcOrd="0" destOrd="0" presId="urn:microsoft.com/office/officeart/2005/8/layout/hProcess7#1"/>
    <dgm:cxn modelId="{CE456A7F-BCBD-43D5-ADD5-2435FD44BD41}" type="presOf" srcId="{1512A7EB-43E6-4713-B271-BDA5A747A999}" destId="{F9AAF374-0A1B-4AEE-96ED-DAEF2C86AC72}" srcOrd="0" destOrd="0" presId="urn:microsoft.com/office/officeart/2005/8/layout/hProcess7#1"/>
    <dgm:cxn modelId="{8AB367DE-EE7B-4CB8-A349-E725C9532C17}" srcId="{7BCC45D7-2F29-45DD-BD98-B60F47830EC1}" destId="{3B7D1153-39AD-40B4-BB32-D7250A6AE452}" srcOrd="0" destOrd="0" parTransId="{8B906FE1-3042-46A9-ADEE-5BC15B2016B7}" sibTransId="{66D58725-BCD1-4C04-B61D-6A3652154534}"/>
    <dgm:cxn modelId="{FF047FD9-AACA-4090-A555-609A0935B7C0}" type="presOf" srcId="{ED736764-ABEB-40D6-8DAD-C6869C5DCDAA}" destId="{01E9F63F-FB35-45ED-B808-57F3A52977CA}" srcOrd="0" destOrd="0" presId="urn:microsoft.com/office/officeart/2005/8/layout/hProcess7#1"/>
    <dgm:cxn modelId="{CFDEC0BB-6FD1-441D-AF34-6495CD1EC4B2}" srcId="{7EF4AFA6-644B-4C07-A1CB-79164C32BE99}" destId="{886105D2-C9AE-4886-97C5-5A23F9DEE798}" srcOrd="0" destOrd="0" parTransId="{15DD5373-2647-4165-8EC7-37D06C0ED0C6}" sibTransId="{B0E9BA3C-AA96-4332-9F82-7E67548FECB9}"/>
    <dgm:cxn modelId="{F714B652-7090-4E1F-A5D5-BED4C41FC593}" type="presOf" srcId="{FB34E755-F2A6-44A3-A112-358285E48634}" destId="{69299688-95FE-4EF6-BE6C-4053182EAAC2}" srcOrd="1" destOrd="0" presId="urn:microsoft.com/office/officeart/2005/8/layout/hProcess7#1"/>
    <dgm:cxn modelId="{36A06D58-A5D3-487C-B2AE-5FD9FECA7113}" srcId="{7EF4AFA6-644B-4C07-A1CB-79164C32BE99}" destId="{ED736764-ABEB-40D6-8DAD-C6869C5DCDAA}" srcOrd="3" destOrd="0" parTransId="{D37B6AB7-C94C-4191-B4D2-F108E4EBCD36}" sibTransId="{81868C82-5762-4027-AA63-B9D43CC7F1F2}"/>
    <dgm:cxn modelId="{9125DCA6-46A9-4286-9014-E2711CFF0917}" type="presOf" srcId="{886105D2-C9AE-4886-97C5-5A23F9DEE798}" destId="{ABF8231C-433A-4CD7-ADFA-D8E108F18811}" srcOrd="1" destOrd="0" presId="urn:microsoft.com/office/officeart/2005/8/layout/hProcess7#1"/>
    <dgm:cxn modelId="{82FE8AC4-11E5-4B05-8AFB-EAAB17750EE6}" srcId="{7EF4AFA6-644B-4C07-A1CB-79164C32BE99}" destId="{FB34E755-F2A6-44A3-A112-358285E48634}" srcOrd="1" destOrd="0" parTransId="{B503CBB0-CBD6-49B1-8340-08DAD277014D}" sibTransId="{5706997E-4F0D-4D3A-A697-9DE22B233B3F}"/>
    <dgm:cxn modelId="{17202BF2-738D-41C8-AB17-F685384967DD}" type="presOf" srcId="{3B7D1153-39AD-40B4-BB32-D7250A6AE452}" destId="{CD964808-1E8F-4EF2-A908-03D2A51CBCC0}" srcOrd="0" destOrd="0" presId="urn:microsoft.com/office/officeart/2005/8/layout/hProcess7#1"/>
    <dgm:cxn modelId="{C5889C95-D20E-4C1F-BDD7-8EBC2514BAD1}" type="presOf" srcId="{968BD3F2-C10E-42F6-B9E9-4D7A84D123DE}" destId="{20D670A6-05D6-4CF5-A36D-1AAA29A4E95E}" srcOrd="0" destOrd="0" presId="urn:microsoft.com/office/officeart/2005/8/layout/hProcess7#1"/>
    <dgm:cxn modelId="{239C951D-A089-4B88-A308-A5F90254D075}" type="presOf" srcId="{886105D2-C9AE-4886-97C5-5A23F9DEE798}" destId="{A2CE573C-BB68-4F5D-964A-6E66096AF3DE}" srcOrd="0" destOrd="0" presId="urn:microsoft.com/office/officeart/2005/8/layout/hProcess7#1"/>
    <dgm:cxn modelId="{03CDCFD6-8FAA-4D5D-AC14-A455597EDE28}" type="presOf" srcId="{ED736764-ABEB-40D6-8DAD-C6869C5DCDAA}" destId="{47B5BC97-19E0-4BA7-9CE6-8571E8962077}" srcOrd="1" destOrd="0" presId="urn:microsoft.com/office/officeart/2005/8/layout/hProcess7#1"/>
    <dgm:cxn modelId="{960690AF-C456-45C5-B55C-D987D881DA6D}" type="presOf" srcId="{7BCC45D7-2F29-45DD-BD98-B60F47830EC1}" destId="{7D5D3863-2407-4E55-B6BE-6FBBC93AFDC6}" srcOrd="1" destOrd="0" presId="urn:microsoft.com/office/officeart/2005/8/layout/hProcess7#1"/>
    <dgm:cxn modelId="{AA4D04BE-2B04-47AF-B75F-7B55AB490C96}" srcId="{ED736764-ABEB-40D6-8DAD-C6869C5DCDAA}" destId="{2AE95F60-7DCA-4150-A453-DD444A66148C}" srcOrd="0" destOrd="0" parTransId="{03DE40E2-835D-4D32-8D50-7604AF52411E}" sibTransId="{065427DB-5A2F-43B9-AD34-6869815E8EDF}"/>
    <dgm:cxn modelId="{AC22F0D7-5E46-4E35-97D9-AB3ED640ED54}" srcId="{FB34E755-F2A6-44A3-A112-358285E48634}" destId="{968BD3F2-C10E-42F6-B9E9-4D7A84D123DE}" srcOrd="0" destOrd="0" parTransId="{4FEF3965-4D1A-479D-BBD2-560121DF8F82}" sibTransId="{DDE7D861-70F1-4BBD-9BC2-5E903314DAF9}"/>
    <dgm:cxn modelId="{95534A8C-10E4-4412-9D71-160613E58383}" type="presOf" srcId="{7EF4AFA6-644B-4C07-A1CB-79164C32BE99}" destId="{31C1EB63-4134-4E02-872B-DAE2BBE0028E}" srcOrd="0" destOrd="0" presId="urn:microsoft.com/office/officeart/2005/8/layout/hProcess7#1"/>
    <dgm:cxn modelId="{B43FBC73-F1C2-420F-AC60-ED8A21D38DBF}" type="presOf" srcId="{7BCC45D7-2F29-45DD-BD98-B60F47830EC1}" destId="{D8B089C9-80CF-4637-81D6-20A3CFD92336}" srcOrd="0" destOrd="0" presId="urn:microsoft.com/office/officeart/2005/8/layout/hProcess7#1"/>
    <dgm:cxn modelId="{6BE2CFE5-E65E-4EA9-8BB2-C0BB8D6D7307}" srcId="{7EF4AFA6-644B-4C07-A1CB-79164C32BE99}" destId="{7BCC45D7-2F29-45DD-BD98-B60F47830EC1}" srcOrd="2" destOrd="0" parTransId="{0520BE9C-1308-4BB9-BE70-DE03773AC5A4}" sibTransId="{3C074C46-3106-4C76-B89B-CFC402F00D7A}"/>
    <dgm:cxn modelId="{116AA20B-46E2-44E6-A2E5-CCFB20739A04}" srcId="{886105D2-C9AE-4886-97C5-5A23F9DEE798}" destId="{1512A7EB-43E6-4713-B271-BDA5A747A999}" srcOrd="0" destOrd="0" parTransId="{E7655559-6422-4A60-BFBC-0CA11FC683EB}" sibTransId="{4B1A9606-3508-4039-8FB7-64D54E8B5C9F}"/>
    <dgm:cxn modelId="{D9E430F2-5D02-4A60-9B49-D7CE94011B20}" type="presOf" srcId="{2AE95F60-7DCA-4150-A453-DD444A66148C}" destId="{F2F5B1B6-D173-4F30-86FE-16AB148C3064}" srcOrd="0" destOrd="0" presId="urn:microsoft.com/office/officeart/2005/8/layout/hProcess7#1"/>
    <dgm:cxn modelId="{591E6FF5-D73B-4202-AEDF-179EB54F76FD}" type="presParOf" srcId="{31C1EB63-4134-4E02-872B-DAE2BBE0028E}" destId="{548DE95E-ACE2-42E0-A99A-94795E83ADD3}" srcOrd="0" destOrd="0" presId="urn:microsoft.com/office/officeart/2005/8/layout/hProcess7#1"/>
    <dgm:cxn modelId="{A2588AA6-8A16-44C3-898F-F41A71FC8917}" type="presParOf" srcId="{548DE95E-ACE2-42E0-A99A-94795E83ADD3}" destId="{A2CE573C-BB68-4F5D-964A-6E66096AF3DE}" srcOrd="0" destOrd="0" presId="urn:microsoft.com/office/officeart/2005/8/layout/hProcess7#1"/>
    <dgm:cxn modelId="{1C43DC83-8598-4A54-A38C-A09FAB5648E2}" type="presParOf" srcId="{548DE95E-ACE2-42E0-A99A-94795E83ADD3}" destId="{ABF8231C-433A-4CD7-ADFA-D8E108F18811}" srcOrd="1" destOrd="0" presId="urn:microsoft.com/office/officeart/2005/8/layout/hProcess7#1"/>
    <dgm:cxn modelId="{54A82AD9-9C50-46BB-8542-CB0905DDE6C7}" type="presParOf" srcId="{548DE95E-ACE2-42E0-A99A-94795E83ADD3}" destId="{F9AAF374-0A1B-4AEE-96ED-DAEF2C86AC72}" srcOrd="2" destOrd="0" presId="urn:microsoft.com/office/officeart/2005/8/layout/hProcess7#1"/>
    <dgm:cxn modelId="{D2C340F7-7900-41EB-8BC5-CABA6C2931D3}" type="presParOf" srcId="{31C1EB63-4134-4E02-872B-DAE2BBE0028E}" destId="{6F4FC114-E6E9-41B1-B4DD-5AE0F2C1492B}" srcOrd="1" destOrd="0" presId="urn:microsoft.com/office/officeart/2005/8/layout/hProcess7#1"/>
    <dgm:cxn modelId="{D89892CE-5C6D-4A05-AEC1-8ACB3962EE94}" type="presParOf" srcId="{31C1EB63-4134-4E02-872B-DAE2BBE0028E}" destId="{506E5EAF-C579-4613-84A1-D8C7C880E9DA}" srcOrd="2" destOrd="0" presId="urn:microsoft.com/office/officeart/2005/8/layout/hProcess7#1"/>
    <dgm:cxn modelId="{A78B4047-6188-497B-BA22-8ED7876ED63B}" type="presParOf" srcId="{506E5EAF-C579-4613-84A1-D8C7C880E9DA}" destId="{255D1813-9D83-4006-926A-7AE590B81DCB}" srcOrd="0" destOrd="0" presId="urn:microsoft.com/office/officeart/2005/8/layout/hProcess7#1"/>
    <dgm:cxn modelId="{2F16436B-7AC1-42B0-A339-EB69BAAC1BCF}" type="presParOf" srcId="{506E5EAF-C579-4613-84A1-D8C7C880E9DA}" destId="{B8CEB34A-E986-4E89-AEC3-96D205CACF4E}" srcOrd="1" destOrd="0" presId="urn:microsoft.com/office/officeart/2005/8/layout/hProcess7#1"/>
    <dgm:cxn modelId="{FDC4E953-C4CD-4003-9281-567F47A11604}" type="presParOf" srcId="{506E5EAF-C579-4613-84A1-D8C7C880E9DA}" destId="{A8BAA2F8-9CC1-4A38-9EE0-74C671447860}" srcOrd="2" destOrd="0" presId="urn:microsoft.com/office/officeart/2005/8/layout/hProcess7#1"/>
    <dgm:cxn modelId="{35443A12-036B-4EDA-A4E4-D545C8A9418C}" type="presParOf" srcId="{31C1EB63-4134-4E02-872B-DAE2BBE0028E}" destId="{772526A4-FD5B-428A-ACF5-B8CBA153B722}" srcOrd="3" destOrd="0" presId="urn:microsoft.com/office/officeart/2005/8/layout/hProcess7#1"/>
    <dgm:cxn modelId="{7A9191FB-8462-4291-893F-C2EE40C24641}" type="presParOf" srcId="{31C1EB63-4134-4E02-872B-DAE2BBE0028E}" destId="{267D275C-F770-4216-BCE5-91BECB70A807}" srcOrd="4" destOrd="0" presId="urn:microsoft.com/office/officeart/2005/8/layout/hProcess7#1"/>
    <dgm:cxn modelId="{D1CCFC62-6DF0-4FF4-8EEA-66A072914B0F}" type="presParOf" srcId="{267D275C-F770-4216-BCE5-91BECB70A807}" destId="{0828A128-8102-4979-816E-2EA9D33B89BB}" srcOrd="0" destOrd="0" presId="urn:microsoft.com/office/officeart/2005/8/layout/hProcess7#1"/>
    <dgm:cxn modelId="{ADABEB9F-E6FC-463E-AEDA-225D99351A1E}" type="presParOf" srcId="{267D275C-F770-4216-BCE5-91BECB70A807}" destId="{69299688-95FE-4EF6-BE6C-4053182EAAC2}" srcOrd="1" destOrd="0" presId="urn:microsoft.com/office/officeart/2005/8/layout/hProcess7#1"/>
    <dgm:cxn modelId="{56F6A63C-A8E2-4A8C-9D9F-FC403B45F9FE}" type="presParOf" srcId="{267D275C-F770-4216-BCE5-91BECB70A807}" destId="{20D670A6-05D6-4CF5-A36D-1AAA29A4E95E}" srcOrd="2" destOrd="0" presId="urn:microsoft.com/office/officeart/2005/8/layout/hProcess7#1"/>
    <dgm:cxn modelId="{5FB0A2CE-F1F8-403E-AE8F-7984919582F6}" type="presParOf" srcId="{31C1EB63-4134-4E02-872B-DAE2BBE0028E}" destId="{7CF7F29B-E086-4C68-A4CF-9B2D27D2BE49}" srcOrd="5" destOrd="0" presId="urn:microsoft.com/office/officeart/2005/8/layout/hProcess7#1"/>
    <dgm:cxn modelId="{F5222600-373F-4E95-9361-9BDF4E8975B2}" type="presParOf" srcId="{31C1EB63-4134-4E02-872B-DAE2BBE0028E}" destId="{F95E9E5C-D103-4E79-9D3C-5474664D2E9A}" srcOrd="6" destOrd="0" presId="urn:microsoft.com/office/officeart/2005/8/layout/hProcess7#1"/>
    <dgm:cxn modelId="{8F01F3F9-1318-4BEC-AA63-E715360B9C95}" type="presParOf" srcId="{F95E9E5C-D103-4E79-9D3C-5474664D2E9A}" destId="{32573BFF-3050-4EF5-BAD4-B4E896DE62EB}" srcOrd="0" destOrd="0" presId="urn:microsoft.com/office/officeart/2005/8/layout/hProcess7#1"/>
    <dgm:cxn modelId="{37CC2921-00DC-4759-AECB-F8BB34CA7B3D}" type="presParOf" srcId="{F95E9E5C-D103-4E79-9D3C-5474664D2E9A}" destId="{F05D5B88-B682-4390-B702-5A8C64F6E588}" srcOrd="1" destOrd="0" presId="urn:microsoft.com/office/officeart/2005/8/layout/hProcess7#1"/>
    <dgm:cxn modelId="{46DAA62C-BA9C-474E-AC2B-99B32AF9181F}" type="presParOf" srcId="{F95E9E5C-D103-4E79-9D3C-5474664D2E9A}" destId="{1E1ADA44-8994-47A8-94C1-66151D4826D7}" srcOrd="2" destOrd="0" presId="urn:microsoft.com/office/officeart/2005/8/layout/hProcess7#1"/>
    <dgm:cxn modelId="{0CD45152-2045-44CA-B848-BA5EFBCEF2A9}" type="presParOf" srcId="{31C1EB63-4134-4E02-872B-DAE2BBE0028E}" destId="{97819300-665A-474E-A971-0C62E03C5B47}" srcOrd="7" destOrd="0" presId="urn:microsoft.com/office/officeart/2005/8/layout/hProcess7#1"/>
    <dgm:cxn modelId="{15A62779-B605-438C-97BD-B122DEF7CBE6}" type="presParOf" srcId="{31C1EB63-4134-4E02-872B-DAE2BBE0028E}" destId="{3B5F4A10-A77E-4889-9279-B092E6B84D86}" srcOrd="8" destOrd="0" presId="urn:microsoft.com/office/officeart/2005/8/layout/hProcess7#1"/>
    <dgm:cxn modelId="{E3D1E211-D30D-4319-9775-3E607AEC1DDD}" type="presParOf" srcId="{3B5F4A10-A77E-4889-9279-B092E6B84D86}" destId="{D8B089C9-80CF-4637-81D6-20A3CFD92336}" srcOrd="0" destOrd="0" presId="urn:microsoft.com/office/officeart/2005/8/layout/hProcess7#1"/>
    <dgm:cxn modelId="{B9412235-55BE-4A89-BC00-8E15633FBB62}" type="presParOf" srcId="{3B5F4A10-A77E-4889-9279-B092E6B84D86}" destId="{7D5D3863-2407-4E55-B6BE-6FBBC93AFDC6}" srcOrd="1" destOrd="0" presId="urn:microsoft.com/office/officeart/2005/8/layout/hProcess7#1"/>
    <dgm:cxn modelId="{D4DF44CA-9D05-441D-9AAF-23F0FB0D646D}" type="presParOf" srcId="{3B5F4A10-A77E-4889-9279-B092E6B84D86}" destId="{CD964808-1E8F-4EF2-A908-03D2A51CBCC0}" srcOrd="2" destOrd="0" presId="urn:microsoft.com/office/officeart/2005/8/layout/hProcess7#1"/>
    <dgm:cxn modelId="{286C0A0B-5201-4EAA-853A-0CB75653A850}" type="presParOf" srcId="{31C1EB63-4134-4E02-872B-DAE2BBE0028E}" destId="{304D051F-CA48-4EDF-97AA-63207116145D}" srcOrd="9" destOrd="0" presId="urn:microsoft.com/office/officeart/2005/8/layout/hProcess7#1"/>
    <dgm:cxn modelId="{66CE47FA-E2EE-4F07-B676-EB95EC1BF8AD}" type="presParOf" srcId="{31C1EB63-4134-4E02-872B-DAE2BBE0028E}" destId="{1AC88E67-7546-4D7E-83AA-EEF90222F437}" srcOrd="10" destOrd="0" presId="urn:microsoft.com/office/officeart/2005/8/layout/hProcess7#1"/>
    <dgm:cxn modelId="{5367F3AE-DF2C-4AAE-ABB7-E823A115ABE8}" type="presParOf" srcId="{1AC88E67-7546-4D7E-83AA-EEF90222F437}" destId="{B84BFDA1-8415-4461-8DD7-F102E58CE253}" srcOrd="0" destOrd="0" presId="urn:microsoft.com/office/officeart/2005/8/layout/hProcess7#1"/>
    <dgm:cxn modelId="{189BE731-2BF3-4262-A28D-97B54C92FCE4}" type="presParOf" srcId="{1AC88E67-7546-4D7E-83AA-EEF90222F437}" destId="{9B61EE65-ACF2-40AB-A997-07B1E1983E21}" srcOrd="1" destOrd="0" presId="urn:microsoft.com/office/officeart/2005/8/layout/hProcess7#1"/>
    <dgm:cxn modelId="{DC6BAEC7-1CF5-4FF8-A37A-6FED55941E2D}" type="presParOf" srcId="{1AC88E67-7546-4D7E-83AA-EEF90222F437}" destId="{D62598C8-D509-451D-B793-F3CC1B57E0EA}" srcOrd="2" destOrd="0" presId="urn:microsoft.com/office/officeart/2005/8/layout/hProcess7#1"/>
    <dgm:cxn modelId="{FAD868D1-93D3-4BCA-B972-BCE53EE54808}" type="presParOf" srcId="{31C1EB63-4134-4E02-872B-DAE2BBE0028E}" destId="{E85E9E38-A32C-4E1B-9B1C-85A3E59BB21B}" srcOrd="11" destOrd="0" presId="urn:microsoft.com/office/officeart/2005/8/layout/hProcess7#1"/>
    <dgm:cxn modelId="{6FCEB303-4570-4A5E-B35B-887257919ED6}" type="presParOf" srcId="{31C1EB63-4134-4E02-872B-DAE2BBE0028E}" destId="{A12E6FFE-B6AB-4CFB-B222-6269EB37389A}" srcOrd="12" destOrd="0" presId="urn:microsoft.com/office/officeart/2005/8/layout/hProcess7#1"/>
    <dgm:cxn modelId="{4816BDA6-7D45-4686-9C78-7EA7CED06942}" type="presParOf" srcId="{A12E6FFE-B6AB-4CFB-B222-6269EB37389A}" destId="{01E9F63F-FB35-45ED-B808-57F3A52977CA}" srcOrd="0" destOrd="0" presId="urn:microsoft.com/office/officeart/2005/8/layout/hProcess7#1"/>
    <dgm:cxn modelId="{63F9E4C4-F9C7-4D82-9784-1E884A91D3DD}" type="presParOf" srcId="{A12E6FFE-B6AB-4CFB-B222-6269EB37389A}" destId="{47B5BC97-19E0-4BA7-9CE6-8571E8962077}" srcOrd="1" destOrd="0" presId="urn:microsoft.com/office/officeart/2005/8/layout/hProcess7#1"/>
    <dgm:cxn modelId="{1D7DE779-D83F-4534-8E00-BAC34A4978E1}" type="presParOf" srcId="{A12E6FFE-B6AB-4CFB-B222-6269EB37389A}" destId="{F2F5B1B6-D173-4F30-86FE-16AB148C3064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5/8/layout/pyramid2" loCatId="pyramid" qsTypeId="urn:microsoft.com/office/officeart/2005/8/quickstyle/simple1" qsCatId="simple" csTypeId="urn:microsoft.com/office/officeart/2005/8/colors/accent6_5" csCatId="accent6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/>
      <dgm:t>
        <a:bodyPr/>
        <a:lstStyle/>
        <a:p>
          <a:endParaRPr lang="pl-PL"/>
        </a:p>
      </dgm: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/>
      <dgm:t>
        <a:bodyPr/>
        <a:lstStyle/>
        <a:p>
          <a:endParaRPr lang="pl-PL"/>
        </a:p>
      </dgm: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/>
      <dgm:t>
        <a:bodyPr/>
        <a:lstStyle/>
        <a:p>
          <a:endParaRPr lang="pl-PL"/>
        </a:p>
      </dgm: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/>
      <dgm:t>
        <a:bodyPr/>
        <a:lstStyle/>
        <a:p>
          <a:endParaRPr lang="pl-PL"/>
        </a:p>
      </dgm: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/>
      <dgm:t>
        <a:bodyPr/>
        <a:lstStyle/>
        <a:p>
          <a:endParaRPr lang="pl-PL"/>
        </a:p>
      </dgm: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/>
      <dgm:t>
        <a:bodyPr/>
        <a:lstStyle/>
        <a:p>
          <a:endParaRPr lang="pl-PL"/>
        </a:p>
      </dgm:t>
    </dgm:pt>
    <dgm:pt modelId="{EACC9903-B9CA-4B0D-B5B6-1D90A3F40236}" type="pres">
      <dgm:prSet presAssocID="{3E98D307-BFAA-4D97-9DC9-EE6AB3EA965A}" presName="compositeShape" presStyleCnt="0">
        <dgm:presLayoutVars>
          <dgm:dir/>
          <dgm:resizeHandles/>
        </dgm:presLayoutVars>
      </dgm:prSet>
      <dgm:spPr/>
    </dgm:pt>
    <dgm:pt modelId="{C3ADF882-F150-4D63-977E-3E231D9FB7A8}" type="pres">
      <dgm:prSet presAssocID="{3E98D307-BFAA-4D97-9DC9-EE6AB3EA965A}" presName="pyramid" presStyleLbl="node1" presStyleIdx="0" presStyleCnt="1"/>
      <dgm:spPr/>
    </dgm:pt>
    <dgm:pt modelId="{5FD38766-89E2-4C3B-8CF2-525812805347}" type="pres">
      <dgm:prSet presAssocID="{3E98D307-BFAA-4D97-9DC9-EE6AB3EA965A}" presName="theList" presStyleCnt="0"/>
      <dgm:spPr/>
    </dgm:pt>
    <dgm:pt modelId="{FB63CED8-0B02-4313-8776-C140C64DDE7C}" type="pres">
      <dgm:prSet presAssocID="{D8063049-7493-41D4-B1CC-A03AC1B1AFDC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B09F9BA-F4C4-4AF2-A9B9-D90F4179942E}" type="pres">
      <dgm:prSet presAssocID="{D8063049-7493-41D4-B1CC-A03AC1B1AFDC}" presName="aSpace" presStyleCnt="0"/>
      <dgm:spPr/>
    </dgm:pt>
    <dgm:pt modelId="{1F46F8A1-79E2-4750-B947-5E4691FB352A}" type="pres">
      <dgm:prSet presAssocID="{EDC471C4-26D6-4ABB-A2F2-0A4B2A2468B3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9C4244-DCE2-436E-80BE-C72AABCC7C2F}" type="pres">
      <dgm:prSet presAssocID="{EDC471C4-26D6-4ABB-A2F2-0A4B2A2468B3}" presName="aSpace" presStyleCnt="0"/>
      <dgm:spPr/>
    </dgm:pt>
    <dgm:pt modelId="{32086323-1524-4FCD-AD03-26BBA0EFA305}" type="pres">
      <dgm:prSet presAssocID="{2272E22D-0414-47B6-B861-2A354CA76915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0197DB-7C01-43B5-8122-3C19B335DE54}" type="pres">
      <dgm:prSet presAssocID="{2272E22D-0414-47B6-B861-2A354CA76915}" presName="aSpace" presStyleCnt="0"/>
      <dgm:spPr/>
    </dgm:pt>
    <dgm:pt modelId="{BB5C4C10-E21D-479E-AEF7-6DAD70838D16}" type="pres">
      <dgm:prSet presAssocID="{10F0BCA8-E511-4366-A71A-BC7B3C73FA8B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5CBFA66-9A3F-4DCB-B24B-23B07DE90105}" type="pres">
      <dgm:prSet presAssocID="{10F0BCA8-E511-4366-A71A-BC7B3C73FA8B}" presName="aSpace" presStyleCnt="0"/>
      <dgm:spPr/>
    </dgm:pt>
    <dgm:pt modelId="{E0795203-E46C-4885-9C69-4161B31010E8}" type="pres">
      <dgm:prSet presAssocID="{F893FA8B-B776-4162-A91B-B82610C26CE4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11D55C-4ABD-4469-A2A6-0FC03C375B14}" type="pres">
      <dgm:prSet presAssocID="{F893FA8B-B776-4162-A91B-B82610C26CE4}" presName="aSpace" presStyleCnt="0"/>
      <dgm:spPr/>
    </dgm:pt>
    <dgm:pt modelId="{79842727-0859-43FD-9033-64B959A2879B}" type="pres">
      <dgm:prSet presAssocID="{35C7B276-D57D-4FF4-8F0C-B99055EA1493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8B1B61F-21A7-4694-A232-2410BA95DDCC}" type="pres">
      <dgm:prSet presAssocID="{35C7B276-D57D-4FF4-8F0C-B99055EA1493}" presName="aSpace" presStyleCnt="0"/>
      <dgm:spPr/>
    </dgm:pt>
  </dgm:ptLst>
  <dgm:cxnLst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3DBDD3E9-1EC2-43F7-B937-9DC765D2AD35}" type="presOf" srcId="{F893FA8B-B776-4162-A91B-B82610C26CE4}" destId="{E0795203-E46C-4885-9C69-4161B31010E8}" srcOrd="0" destOrd="0" presId="urn:microsoft.com/office/officeart/2005/8/layout/pyramid2"/>
    <dgm:cxn modelId="{298B7003-9F5B-41B9-B2E4-4D69D81AD845}" type="presOf" srcId="{10F0BCA8-E511-4366-A71A-BC7B3C73FA8B}" destId="{BB5C4C10-E21D-479E-AEF7-6DAD70838D16}" srcOrd="0" destOrd="0" presId="urn:microsoft.com/office/officeart/2005/8/layout/pyramid2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9E6564A7-6AEB-4FC4-BB02-A8C1A8306FA7}" type="presOf" srcId="{D8063049-7493-41D4-B1CC-A03AC1B1AFDC}" destId="{FB63CED8-0B02-4313-8776-C140C64DDE7C}" srcOrd="0" destOrd="0" presId="urn:microsoft.com/office/officeart/2005/8/layout/pyramid2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CF17B8AA-A9FA-4D81-8F04-797ADDE5C6A7}" type="presOf" srcId="{3E98D307-BFAA-4D97-9DC9-EE6AB3EA965A}" destId="{EACC9903-B9CA-4B0D-B5B6-1D90A3F40236}" srcOrd="0" destOrd="0" presId="urn:microsoft.com/office/officeart/2005/8/layout/pyramid2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2CBB57F5-450F-4EAA-BA0E-0B662430C777}" type="presOf" srcId="{EDC471C4-26D6-4ABB-A2F2-0A4B2A2468B3}" destId="{1F46F8A1-79E2-4750-B947-5E4691FB352A}" srcOrd="0" destOrd="0" presId="urn:microsoft.com/office/officeart/2005/8/layout/pyramid2"/>
    <dgm:cxn modelId="{EFA8021E-B284-4263-BC4E-3D816B3785CC}" type="presOf" srcId="{35C7B276-D57D-4FF4-8F0C-B99055EA1493}" destId="{79842727-0859-43FD-9033-64B959A2879B}" srcOrd="0" destOrd="0" presId="urn:microsoft.com/office/officeart/2005/8/layout/pyramid2"/>
    <dgm:cxn modelId="{D24B21CA-DB81-43CA-B0AA-235FCBA10197}" type="presOf" srcId="{2272E22D-0414-47B6-B861-2A354CA76915}" destId="{32086323-1524-4FCD-AD03-26BBA0EFA305}" srcOrd="0" destOrd="0" presId="urn:microsoft.com/office/officeart/2005/8/layout/pyramid2"/>
    <dgm:cxn modelId="{EC66276C-02F6-4553-BFFC-058FDF1FB185}" type="presParOf" srcId="{EACC9903-B9CA-4B0D-B5B6-1D90A3F40236}" destId="{C3ADF882-F150-4D63-977E-3E231D9FB7A8}" srcOrd="0" destOrd="0" presId="urn:microsoft.com/office/officeart/2005/8/layout/pyramid2"/>
    <dgm:cxn modelId="{DC41656E-E9CF-4A8B-9A52-D3E4C14B6704}" type="presParOf" srcId="{EACC9903-B9CA-4B0D-B5B6-1D90A3F40236}" destId="{5FD38766-89E2-4C3B-8CF2-525812805347}" srcOrd="1" destOrd="0" presId="urn:microsoft.com/office/officeart/2005/8/layout/pyramid2"/>
    <dgm:cxn modelId="{49A8EA0A-23EB-4C12-B68E-E0C5933C3845}" type="presParOf" srcId="{5FD38766-89E2-4C3B-8CF2-525812805347}" destId="{FB63CED8-0B02-4313-8776-C140C64DDE7C}" srcOrd="0" destOrd="0" presId="urn:microsoft.com/office/officeart/2005/8/layout/pyramid2"/>
    <dgm:cxn modelId="{958568AC-AFC8-4742-8919-E0279148A814}" type="presParOf" srcId="{5FD38766-89E2-4C3B-8CF2-525812805347}" destId="{9B09F9BA-F4C4-4AF2-A9B9-D90F4179942E}" srcOrd="1" destOrd="0" presId="urn:microsoft.com/office/officeart/2005/8/layout/pyramid2"/>
    <dgm:cxn modelId="{5A095EEC-9AA6-41A1-8B1D-C7D743897497}" type="presParOf" srcId="{5FD38766-89E2-4C3B-8CF2-525812805347}" destId="{1F46F8A1-79E2-4750-B947-5E4691FB352A}" srcOrd="2" destOrd="0" presId="urn:microsoft.com/office/officeart/2005/8/layout/pyramid2"/>
    <dgm:cxn modelId="{7862772D-5165-4882-AA98-9AEE5B3CB32A}" type="presParOf" srcId="{5FD38766-89E2-4C3B-8CF2-525812805347}" destId="{719C4244-DCE2-436E-80BE-C72AABCC7C2F}" srcOrd="3" destOrd="0" presId="urn:microsoft.com/office/officeart/2005/8/layout/pyramid2"/>
    <dgm:cxn modelId="{FB0B0D16-EC75-4018-8EC1-FBB765A0C613}" type="presParOf" srcId="{5FD38766-89E2-4C3B-8CF2-525812805347}" destId="{32086323-1524-4FCD-AD03-26BBA0EFA305}" srcOrd="4" destOrd="0" presId="urn:microsoft.com/office/officeart/2005/8/layout/pyramid2"/>
    <dgm:cxn modelId="{FE7A0AA9-B2C0-46D2-A1CE-2834601BC385}" type="presParOf" srcId="{5FD38766-89E2-4C3B-8CF2-525812805347}" destId="{F30197DB-7C01-43B5-8122-3C19B335DE54}" srcOrd="5" destOrd="0" presId="urn:microsoft.com/office/officeart/2005/8/layout/pyramid2"/>
    <dgm:cxn modelId="{0B020D62-E851-494B-9E08-A59A8A2BE2AE}" type="presParOf" srcId="{5FD38766-89E2-4C3B-8CF2-525812805347}" destId="{BB5C4C10-E21D-479E-AEF7-6DAD70838D16}" srcOrd="6" destOrd="0" presId="urn:microsoft.com/office/officeart/2005/8/layout/pyramid2"/>
    <dgm:cxn modelId="{08F49297-0C38-46B6-9DD7-33F8803DBB69}" type="presParOf" srcId="{5FD38766-89E2-4C3B-8CF2-525812805347}" destId="{75CBFA66-9A3F-4DCB-B24B-23B07DE90105}" srcOrd="7" destOrd="0" presId="urn:microsoft.com/office/officeart/2005/8/layout/pyramid2"/>
    <dgm:cxn modelId="{FD6F11D9-50C7-4BE8-BBDF-1FFD483ABA48}" type="presParOf" srcId="{5FD38766-89E2-4C3B-8CF2-525812805347}" destId="{E0795203-E46C-4885-9C69-4161B31010E8}" srcOrd="8" destOrd="0" presId="urn:microsoft.com/office/officeart/2005/8/layout/pyramid2"/>
    <dgm:cxn modelId="{E1F0E8F8-360A-4ACB-8200-5C6BA6977BB4}" type="presParOf" srcId="{5FD38766-89E2-4C3B-8CF2-525812805347}" destId="{2C11D55C-4ABD-4469-A2A6-0FC03C375B14}" srcOrd="9" destOrd="0" presId="urn:microsoft.com/office/officeart/2005/8/layout/pyramid2"/>
    <dgm:cxn modelId="{11D67DDE-0A88-4011-B52C-7C8F6380F379}" type="presParOf" srcId="{5FD38766-89E2-4C3B-8CF2-525812805347}" destId="{79842727-0859-43FD-9033-64B959A2879B}" srcOrd="10" destOrd="0" presId="urn:microsoft.com/office/officeart/2005/8/layout/pyramid2"/>
    <dgm:cxn modelId="{2F2DF21C-D3D3-4B21-BF24-47818DB3D14E}" type="presParOf" srcId="{5FD38766-89E2-4C3B-8CF2-525812805347}" destId="{08B1B61F-21A7-4694-A232-2410BA95DDCC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74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416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032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538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xmlns="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249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993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896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346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976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63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88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087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Rectangle 88">
            <a:extLst>
              <a:ext uri="{FF2B5EF4-FFF2-40B4-BE49-F238E27FC236}">
                <a16:creationId xmlns:a16="http://schemas.microsoft.com/office/drawing/2014/main" xmlns="" id="{BCC81228-CEA3-402B-B8E5-688F5BFA7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Arc 90">
            <a:extLst>
              <a:ext uri="{FF2B5EF4-FFF2-40B4-BE49-F238E27FC236}">
                <a16:creationId xmlns:a16="http://schemas.microsoft.com/office/drawing/2014/main" xmlns="" id="{BC0916B8-FF7A-4ECB-9FD7-C7668658D9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011959" flipH="1">
            <a:off x="548353" y="314719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B338DDD-7B3D-416E-B0B3-1BC2A0948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815" y="2322864"/>
            <a:ext cx="5491090" cy="2387600"/>
          </a:xfrm>
        </p:spPr>
        <p:txBody>
          <a:bodyPr anchor="b">
            <a:normAutofit/>
          </a:bodyPr>
          <a:lstStyle/>
          <a:p>
            <a:pPr lvl="0" algn="l">
              <a:spcAft>
                <a:spcPts val="800"/>
              </a:spcAft>
            </a:pPr>
            <a:r>
              <a:rPr lang="pl-PL" sz="4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Zakładam firmę usługową - niezbędne kroki administracyjne</a:t>
            </a:r>
          </a:p>
        </p:txBody>
      </p:sp>
      <p:pic>
        <p:nvPicPr>
          <p:cNvPr id="3" name="Picture 2" descr="Znalezione obrazy dla zapytania: firma usługowa">
            <a:extLst>
              <a:ext uri="{FF2B5EF4-FFF2-40B4-BE49-F238E27FC236}">
                <a16:creationId xmlns:a16="http://schemas.microsoft.com/office/drawing/2014/main" xmlns="" id="{1F61B58F-6DE4-44C8-B5CD-FD58D5D30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33" y="654567"/>
            <a:ext cx="5169282" cy="5169282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" name="Rectangle 92">
            <a:extLst>
              <a:ext uri="{FF2B5EF4-FFF2-40B4-BE49-F238E27FC236}">
                <a16:creationId xmlns:a16="http://schemas.microsoft.com/office/drawing/2014/main" xmlns="" id="{9DC011D4-C95F-4B2E-9A3C-A46DCDE956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38584" y="447363"/>
            <a:ext cx="734141" cy="734141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096" y="344727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2321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Znalezione obrazy dla zapytania: jak założyć firmę">
            <a:extLst>
              <a:ext uri="{FF2B5EF4-FFF2-40B4-BE49-F238E27FC236}">
                <a16:creationId xmlns:a16="http://schemas.microsoft.com/office/drawing/2014/main" xmlns="" id="{218E42F5-8768-4461-BB4F-79DFAA61C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77553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Czym jest biznesplan?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sama nazwa wskazuje, biznesplan to po prostu plan na Twój biznes, który najczęściej spisywany jest w formie dokumentu. Jest w nim zawarta przyszłościowa koncepcja rozwoju firmy. Jaki powinien być ten plan? Zazwyczaj odnosi się on do krótko i długoterminowych celów danego przedsięwzięcia i zawiera ich szczegółowy opis - może to być na przykład opis produktów lub usług, które chcesz wytwarzać lub sprzedawać. Biznesplan powinien zawierać także analizę możliwości rynkowych oraz środków umożliwiających osiągnięcie założonych celów w konkretnym otoczeniu rynkowym.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Próbując w skrócie określić czym jest biznesplan, można powiedzieć, że odpowiada on na cztery główne pytania: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Kto zamierza otworzyć własne przedsiębiorstwo?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jest przedmiotem planowanego przedsięwzięcia?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będzie przebiegać jego realizacja?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Ile to będzie kosztować?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Większość przedsiębiorców tworzy biznesplan zazwyczaj w fazie planowania rozpoczęcia działalności gospodarczej lub też kiedy zamierza poszerzyć profil swojej działalności.</a:t>
            </a:r>
          </a:p>
        </p:txBody>
      </p:sp>
    </p:spTree>
    <p:extLst>
      <p:ext uri="{BB962C8B-B14F-4D97-AF65-F5344CB8AC3E}">
        <p14:creationId xmlns="" xmlns:p14="http://schemas.microsoft.com/office/powerpoint/2010/main" val="2051283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95199994-21AE-49A2-BA0D-12E295989A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70" name="Picture 2" descr="Znalezione obrazy dla zapytania: business plan małej firmy">
            <a:extLst>
              <a:ext uri="{FF2B5EF4-FFF2-40B4-BE49-F238E27FC236}">
                <a16:creationId xmlns:a16="http://schemas.microsoft.com/office/drawing/2014/main" xmlns="" id="{A697BBFC-0829-483F-8B00-3753F8A61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37" y="643467"/>
            <a:ext cx="6756533" cy="5151855"/>
          </a:xfrm>
          <a:custGeom>
            <a:avLst/>
            <a:gdLst/>
            <a:ahLst/>
            <a:cxnLst/>
            <a:rect l="l" t="t" r="r" b="b"/>
            <a:pathLst>
              <a:path w="4643496" h="5550370">
                <a:moveTo>
                  <a:pt x="81586" y="0"/>
                </a:moveTo>
                <a:lnTo>
                  <a:pt x="4561910" y="0"/>
                </a:lnTo>
                <a:cubicBezTo>
                  <a:pt x="4606969" y="0"/>
                  <a:pt x="4643496" y="36527"/>
                  <a:pt x="4643496" y="81586"/>
                </a:cubicBezTo>
                <a:lnTo>
                  <a:pt x="4643496" y="5468784"/>
                </a:lnTo>
                <a:cubicBezTo>
                  <a:pt x="4643496" y="5513843"/>
                  <a:pt x="4606969" y="5550370"/>
                  <a:pt x="4561910" y="5550370"/>
                </a:cubicBezTo>
                <a:lnTo>
                  <a:pt x="81586" y="5550370"/>
                </a:lnTo>
                <a:cubicBezTo>
                  <a:pt x="36527" y="5550370"/>
                  <a:pt x="0" y="5513843"/>
                  <a:pt x="0" y="5468784"/>
                </a:cubicBezTo>
                <a:lnTo>
                  <a:pt x="0" y="81586"/>
                </a:lnTo>
                <a:cubicBezTo>
                  <a:pt x="0" y="36527"/>
                  <a:pt x="36527" y="0"/>
                  <a:pt x="8158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Arc 72">
            <a:extLst>
              <a:ext uri="{FF2B5EF4-FFF2-40B4-BE49-F238E27FC236}">
                <a16:creationId xmlns:a16="http://schemas.microsoft.com/office/drawing/2014/main" xmlns="" id="{A2C34835-4F79-4934-B151-D68E79764C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9570" y="951978"/>
            <a:ext cx="4771178" cy="5262555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Typowy biznesplan składa się z kilku podstawowych części: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Streszczenie przedsięwzięcia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Charakterystyka przedsiębiorstwa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 oferowanego produktu/usługi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Zarządzanie i pracownicy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Rynek i konkurencja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Strategia marketingowa (plan marketingowy)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finansowy</a:t>
            </a:r>
          </a:p>
        </p:txBody>
      </p:sp>
    </p:spTree>
    <p:extLst>
      <p:ext uri="{BB962C8B-B14F-4D97-AF65-F5344CB8AC3E}">
        <p14:creationId xmlns="" xmlns:p14="http://schemas.microsoft.com/office/powerpoint/2010/main" val="3609089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Waszym zadaniem będzie trzech prezentacji. Będziecie pracować w grupach, z których każda zbierze informacje na jeden z poniższych tematów. Następnie w oparciu o zebrane informacje przygotujcie prezentację multimedialną, którą zaprezentujecie reszcie klasy.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Tematy prezentacji 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Formalności niezbędne do założenia firmy usługowej,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plan – jak go przygotować i dlaczego trzeba go mieć,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każdy przedsiębiorca powinien wiedzieć o księgowości.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Będziecie pracować w 3 grupach, z których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jedna opracuje jedną z prezentacji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Następnie wspólnie zaprezentujecie efekty waszej pracy. Oceniana będzie zarówno strona wizualna jak i merytoryczna prezentacji.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Przygotowując materiały pamiętajcie, że musicie współpracować w grupie. Niech część z was zajmie się zbieraniem informacji a część ich prezentowaniem. Musicie współpracować inaczej nie uda się wam przygotować wydarzenia a prezentacj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końcowa nie będzie użyteczna dla was i waszych kolegów.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6073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1BB867FF-FC45-48F7-8104-F89BE5490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8BB56887-D0D5-4F0C-9E19-7247EB83C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3191"/>
            <a:ext cx="10515600" cy="5375868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Pamiętajcie by w każdej grupie znalazły się osoby o różnych kompetencjach ale skład grup musi być nakierowany na główny cel. Jeśli ktoś z was jest biegły w Power Point powinien zgłosić się do przygotowywania prezentacji, zaś osoby doświadczone w wyszukiwaniu informacji – powinny zająć się zbieraniem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informacji.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Prace rozpocznijcie od poszukiwania informacji na temat na wskazane tematy. Następnie przygotujcie prezentację i wytypujcie osobę, która będzie prezentowała waszą pracę na forum klasy.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Pamiętajcie, że macie wyznaczony czas na skończenie pracy, musicie więc pracować pod presją wyznaczonego czasu.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Efekty swojej pracy zaprezentujecie na forum klasy. Pamiętajcie, że aby udało się wam zrealizować zadanie musicie współpracować. Musicie pracować jednocześnie, bo macie zbyt mało czasu na prace inną niż równoległa.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Pamiętajcie, że liczy się zarówno zawartość merytoryczna waszych prezentacji, jak i ich estetyka.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2310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E69DF4B1-DEF4-440D-9287-5DC178F863BF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107311373"/>
              </p:ext>
            </p:extLst>
          </p:nvPr>
        </p:nvGraphicFramePr>
        <p:xfrm>
          <a:off x="830424" y="298580"/>
          <a:ext cx="9329576" cy="5839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30516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9840" y="391886"/>
            <a:ext cx="9023959" cy="6260841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Źródła: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Zakładanie firmy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https://6krokow.pl/jak-zalozyc-wlasna-firme-zakladanie-dzialalnosci-gospodarczej-krok-po-kroku/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</a:t>
            </a:r>
            <a:r>
              <a:rPr lang="pl-PL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www.ing.pl/male-firmy/zakladanie-firmy-z-ing?gclid=Cj0KCQiAvbiBBhD-ARIsAGM48bx2_XjSZzg1p92FNgP7deO4yUTIzF8VleMm75SoVIsecrVsnlgKey8aAshoEALw_wcB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https://www.biznes.gov.pl/pl/firma/zakladanie-firmy/chce-zalozyc-firme-jednoosobowa-samozatrudnienie/co-musisz-wiedziec-zanim-zarejestrujesz-firme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https://www.mala-firma.pl/dla-poczatkujacych/zakladanie-firmy/139-zakladanie-firmy-krok-po-kroku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plany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https://6krokow.pl/jak-napisac-biznesplan/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https://pl-static.z-dn.net/files/db6/f40b8b94d0da7641b77f453ae6559c3a.pdf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https://atwdb.pl/artykuly/biznesplan1.pdf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https://droga-do.pl/jak-napisac-biznes-plan-krok-po-kroku/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</a:t>
            </a:r>
            <a:r>
              <a:rPr lang="pl-PL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kasanaobcasach.pl/biznesplan-w-malej-firmie/73646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https://jakrozkrecicbiznes.pl/jak-napisac-biznesplan/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Księgowość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https://mksiegowa.pl/www/pl/doc/abc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https://www.youtube.com/watch?v=yCIXybnd9po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https://www.youtube.com/watch?v=q8oycGqRGC4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https://ksiegowosc.infor.pl/poradniki/8244,Ksiegowanie-od-A-do-Z.html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1806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Freeform: Shape 74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1" name="Arc 76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102" name="Rectangle 78">
            <a:extLst>
              <a:ext uri="{FF2B5EF4-FFF2-40B4-BE49-F238E27FC236}">
                <a16:creationId xmlns:a16="http://schemas.microsoft.com/office/drawing/2014/main" xmlns="" id="{F101C3BA-9804-47C4-8BCA-EC15FAD158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Znalezione obrazy dla zapytania: usługi">
            <a:extLst>
              <a:ext uri="{FF2B5EF4-FFF2-40B4-BE49-F238E27FC236}">
                <a16:creationId xmlns:a16="http://schemas.microsoft.com/office/drawing/2014/main" xmlns="" id="{E29D7F40-E6A4-48DB-AF7F-C8CE6CE57B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872" r="10040" b="1"/>
          <a:stretch/>
        </p:blipFill>
        <p:spPr bwMode="auto">
          <a:xfrm>
            <a:off x="20" y="10"/>
            <a:ext cx="12188932" cy="68579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4103" name="Rectangle 80">
            <a:extLst>
              <a:ext uri="{FF2B5EF4-FFF2-40B4-BE49-F238E27FC236}">
                <a16:creationId xmlns:a16="http://schemas.microsoft.com/office/drawing/2014/main" xmlns="" id="{A34066D6-1B59-4642-A86D-39464CEE97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048" y="-4"/>
            <a:ext cx="4712144" cy="68580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Arc 82">
            <a:extLst>
              <a:ext uri="{FF2B5EF4-FFF2-40B4-BE49-F238E27FC236}">
                <a16:creationId xmlns:a16="http://schemas.microsoft.com/office/drawing/2014/main" xmlns="" id="{18E928D9-3091-4385-B979-265D55AD02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303011">
            <a:off x="1155661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795509"/>
            <a:ext cx="3489261" cy="279860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3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EWALUACJA WQ 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xmlns="" id="{7D602432-D774-4CF5-94E8-7D52D01059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8194" y="4626633"/>
            <a:ext cx="491961" cy="49196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xmlns="" id="{CBF9EBB4-5078-47B2-AAA0-DF4A88D818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64940" y="5011563"/>
            <a:ext cx="731558" cy="731558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1085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D5CF712E-E702-4D75-A24F-57CC6D7EB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91720397"/>
              </p:ext>
            </p:extLst>
          </p:nvPr>
        </p:nvGraphicFramePr>
        <p:xfrm>
          <a:off x="864326" y="428765"/>
          <a:ext cx="9572173" cy="6000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6449">
                  <a:extLst>
                    <a:ext uri="{9D8B030D-6E8A-4147-A177-3AD203B41FA5}">
                      <a16:colId xmlns:a16="http://schemas.microsoft.com/office/drawing/2014/main" xmlns="" val="2371289085"/>
                    </a:ext>
                  </a:extLst>
                </a:gridCol>
                <a:gridCol w="2540034">
                  <a:extLst>
                    <a:ext uri="{9D8B030D-6E8A-4147-A177-3AD203B41FA5}">
                      <a16:colId xmlns:a16="http://schemas.microsoft.com/office/drawing/2014/main" xmlns="" val="1978797097"/>
                    </a:ext>
                  </a:extLst>
                </a:gridCol>
                <a:gridCol w="2442845">
                  <a:extLst>
                    <a:ext uri="{9D8B030D-6E8A-4147-A177-3AD203B41FA5}">
                      <a16:colId xmlns:a16="http://schemas.microsoft.com/office/drawing/2014/main" xmlns="" val="4096579227"/>
                    </a:ext>
                  </a:extLst>
                </a:gridCol>
                <a:gridCol w="2442845">
                  <a:extLst>
                    <a:ext uri="{9D8B030D-6E8A-4147-A177-3AD203B41FA5}">
                      <a16:colId xmlns:a16="http://schemas.microsoft.com/office/drawing/2014/main" xmlns="" val="1997776725"/>
                    </a:ext>
                  </a:extLst>
                </a:gridCol>
              </a:tblGrid>
              <a:tr h="46266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</a:rPr>
                        <a:t>Liczba punktów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</a:rPr>
                        <a:t>2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</a:rPr>
                        <a:t>3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</a:rPr>
                        <a:t>4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06248415"/>
                  </a:ext>
                </a:extLst>
              </a:tr>
              <a:tr h="103892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Zawartość merytoryczna pracy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słaba pod względem merytorycznym. Brakujące elementy.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dobra pod względem merytorycznym. Brak lub niewielkie błędy.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bardzo dobra pod względem merytorycznym. Poprawne, ciekawe treści.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867106360"/>
                  </a:ext>
                </a:extLst>
              </a:tr>
              <a:tr h="13107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mało czytelna, pobieżna, nie budząca zainteresowania. Brak odpowiedzi na pytania nauczyciela i uczniów.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czytelna, dobra, interesująca. Brak satysfakcjonujących odpowiedzi na stawiane pytania.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ładna, wyczerpująca, budząca zainteresowanie. Poprawne odpowiedzi na pytania sprawdzające nauczyciela oraz pytania innych uczniów.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3738184195"/>
                  </a:ext>
                </a:extLst>
              </a:tr>
              <a:tr h="187730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Wrażenia estetyczne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Złe rozplanowanie elementów  na stronie.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rozplanowanie elementów na stronie.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rozplanowanie elementów na stronie. Praca wyróżniająca się.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2312120518"/>
                  </a:ext>
                </a:extLst>
              </a:tr>
              <a:tr h="13107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Zaangażowanie w pracę grupy, umiejętność współpracy.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Brak zaangażowania wszystkich członków grupy w pracę i kreatywną współpracę.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zaangażowanie w pracę wszystkich członków grupy. Umiejętność współpracy na zadawalającym poziomie.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4042383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65231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47AB0173-10AD-46BA-B322-429C371C5E73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15991178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374355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reeform: Shape 191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3" name="Arc 192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 descr="Znalezione obrazy dla zapytania: firma grafika">
            <a:extLst>
              <a:ext uri="{FF2B5EF4-FFF2-40B4-BE49-F238E27FC236}">
                <a16:creationId xmlns:a16="http://schemas.microsoft.com/office/drawing/2014/main" xmlns="" id="{CE866C39-12ED-4152-A037-0744C01E93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" b="3332"/>
          <a:stretch/>
        </p:blipFill>
        <p:spPr bwMode="auto">
          <a:xfrm>
            <a:off x="5101771" y="10"/>
            <a:ext cx="7094361" cy="68579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" name="Rectangle 193">
            <a:extLst>
              <a:ext uri="{FF2B5EF4-FFF2-40B4-BE49-F238E27FC236}">
                <a16:creationId xmlns:a16="http://schemas.microsoft.com/office/drawing/2014/main" xmlns="" id="{A34066D6-1B59-4642-A86D-39464CEE97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5" name="Arc 194">
            <a:extLst>
              <a:ext uri="{FF2B5EF4-FFF2-40B4-BE49-F238E27FC236}">
                <a16:creationId xmlns:a16="http://schemas.microsoft.com/office/drawing/2014/main" xmlns="" id="{18E928D9-3091-4385-B979-265D55AD02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795509"/>
            <a:ext cx="4092525" cy="279860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ZAŁOŻENIA WQ</a:t>
            </a:r>
            <a:endParaRPr lang="en-US" sz="5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xmlns="" id="{7D602432-D774-4CF5-94E8-7D52D01059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xmlns="" id="{CBF9EBB4-5078-47B2-AAA0-DF4A88D818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7604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Freeform: Shape 134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Arc 136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xmlns="" id="{BCC81228-CEA3-402B-B8E5-688F5BFA7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Arc 140">
            <a:extLst>
              <a:ext uri="{FF2B5EF4-FFF2-40B4-BE49-F238E27FC236}">
                <a16:creationId xmlns:a16="http://schemas.microsoft.com/office/drawing/2014/main" xmlns="" id="{BC0916B8-FF7A-4ECB-9FD7-C7668658D9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011959" flipH="1">
            <a:off x="548353" y="314719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15" y="2322864"/>
            <a:ext cx="549109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WNIOSKI Z WQ </a:t>
            </a:r>
          </a:p>
        </p:txBody>
      </p:sp>
      <p:pic>
        <p:nvPicPr>
          <p:cNvPr id="5122" name="Picture 2" descr="Znalezione obrazy dla zapytania: usługi">
            <a:extLst>
              <a:ext uri="{FF2B5EF4-FFF2-40B4-BE49-F238E27FC236}">
                <a16:creationId xmlns:a16="http://schemas.microsoft.com/office/drawing/2014/main" xmlns="" id="{A973BDA9-DC51-4131-BFFC-0F9B5AAC1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33" y="654567"/>
            <a:ext cx="5169282" cy="3657267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" name="Rectangle 142">
            <a:extLst>
              <a:ext uri="{FF2B5EF4-FFF2-40B4-BE49-F238E27FC236}">
                <a16:creationId xmlns:a16="http://schemas.microsoft.com/office/drawing/2014/main" xmlns="" id="{9DC011D4-C95F-4B2E-9A3C-A46DCDE956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38584" y="447363"/>
            <a:ext cx="734141" cy="734141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4853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zasad zakładania firmy.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Dowiedzieliście się jak przygotować się do prowadzenia własnej firmy.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Wiecie już jak zbadać ry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 i odnaleźć się na nim ze swoja ofertą.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współpracy w grupach.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wyrazić swoje opinie  oraz wysłuchać opinii i pomysłów swoich kolegów</a:t>
            </a:r>
          </a:p>
        </p:txBody>
      </p:sp>
    </p:spTree>
    <p:extLst>
      <p:ext uri="{BB962C8B-B14F-4D97-AF65-F5344CB8AC3E}">
        <p14:creationId xmlns="" xmlns:p14="http://schemas.microsoft.com/office/powerpoint/2010/main" val="166557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xmlns="" id="{1BB867FF-FC45-48F7-8104-F89BE5490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8BB56887-D0D5-4F0C-9E19-7247EB83C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Tematyka</a:t>
            </a:r>
            <a:endParaRPr lang="pl-PL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</a:t>
            </a:r>
            <a:r>
              <a:rPr lang="pl-PL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</a:t>
            </a:r>
            <a:r>
              <a:rPr lang="pl-PL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przeznaczony dla uczniów szkół zawodowych z zaburzeniami słuchu, kształcących się w </a:t>
            </a:r>
            <a:r>
              <a:rPr lang="pl-PL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obszarze zawodów o charakterze usługowym</a:t>
            </a:r>
            <a:r>
              <a:rPr lang="pl-PL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pl-PL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Jego celem jest zapoznanie uczniów z zasadami tematyką tworzenia business planu oraz procedury rejestracji własnej firmy.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Formy prezentacji</a:t>
            </a:r>
            <a:endParaRPr lang="pl-PL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pl-PL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Prezentacja multimedialna</a:t>
            </a:r>
          </a:p>
          <a:p>
            <a:pPr marL="0" indent="0">
              <a:buNone/>
            </a:pPr>
            <a:endParaRPr lang="pl-PL" sz="1900" dirty="0"/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180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F837543A-6020-4505-A233-C9DB4BF740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5B16301-FB18-48BA-A6DD-C37CAF6F9A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998"/>
            <a:ext cx="5558489" cy="5698965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 pomysłu</a:t>
            </a:r>
            <a:endParaRPr lang="pl-PL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w oparciu dostępne materiały zbierają informacje o formalnościach związanych z rejestracją firmy usługowej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w oparciu dostępne materiały zbierają informacje o tworzeniu business planu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w oparciu dostępne materiały zbierają informacje o podstawach księgowości</a:t>
            </a:r>
          </a:p>
          <a:p>
            <a:pPr marL="0" indent="0">
              <a:spcAft>
                <a:spcPts val="800"/>
              </a:spcAft>
              <a:buNone/>
            </a:pPr>
            <a:endParaRPr lang="pl-PL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będą pracowali w 3 grupach, z których każda opracuje jeden z opisanych wyżej tematów i zaprezentuje pozostałym uczniom na forum klasy.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C3C0D90E-074A-4F52-9B11-B52BEF4BCB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Block Arc 22">
            <a:extLst>
              <a:ext uri="{FF2B5EF4-FFF2-40B4-BE49-F238E27FC236}">
                <a16:creationId xmlns:a16="http://schemas.microsoft.com/office/drawing/2014/main" xmlns="" id="{CABBD4C1-E6F8-46F6-8152-A8A97490B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83BA5EF5-1FE9-4BF9-83BB-269BCDDF61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4B3BCACB-5880-460B-9606-8C433A9AF9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xmlns="" id="{88853921-7BC9-4BDE-ACAB-133C683C82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xmlns="" id="{09192968-3AE7-4470-A61C-97294BB927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xmlns="" id="{3AB72E55-43E4-4356-BFE8-E2102CB0B5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227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310"/>
            <a:ext cx="10515600" cy="4463057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Sugerowany czas na realizacje WQ: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godzin lekcyjnych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ryteria oceny: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Ewaluacja: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="" xmlns:p14="http://schemas.microsoft.com/office/powerpoint/2010/main" val="93966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reeform: Shape 191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3" name="Arc 192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4" name="Rectangle 193">
            <a:extLst>
              <a:ext uri="{FF2B5EF4-FFF2-40B4-BE49-F238E27FC236}">
                <a16:creationId xmlns:a16="http://schemas.microsoft.com/office/drawing/2014/main" xmlns="" id="{BCC81228-CEA3-402B-B8E5-688F5BFA7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5" name="Arc 194">
            <a:extLst>
              <a:ext uri="{FF2B5EF4-FFF2-40B4-BE49-F238E27FC236}">
                <a16:creationId xmlns:a16="http://schemas.microsoft.com/office/drawing/2014/main" xmlns="" id="{BC0916B8-FF7A-4ECB-9FD7-C7668658D9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011959" flipH="1">
            <a:off x="548353" y="314719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15" y="2322864"/>
            <a:ext cx="549109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REALIZACJA WQ </a:t>
            </a:r>
          </a:p>
        </p:txBody>
      </p:sp>
      <p:pic>
        <p:nvPicPr>
          <p:cNvPr id="3074" name="Picture 2" descr="Znalezione obrazy dla zapytania: usługi">
            <a:extLst>
              <a:ext uri="{FF2B5EF4-FFF2-40B4-BE49-F238E27FC236}">
                <a16:creationId xmlns:a16="http://schemas.microsoft.com/office/drawing/2014/main" xmlns="" id="{94EE5770-2795-4AB8-B159-2A0086D07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33" y="654567"/>
            <a:ext cx="5169282" cy="2907721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6" name="Rectangle 195">
            <a:extLst>
              <a:ext uri="{FF2B5EF4-FFF2-40B4-BE49-F238E27FC236}">
                <a16:creationId xmlns:a16="http://schemas.microsoft.com/office/drawing/2014/main" xmlns="" id="{9DC011D4-C95F-4B2E-9A3C-A46DCDE956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38584" y="447363"/>
            <a:ext cx="734141" cy="734141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7013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założyć własną firmę - zakładanie działalności gospodarczej krok po kroku: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Wybierz formę prawną działalności gospodarczej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zależności od rodzaju działalności, którą zakładasz będziesz musiał zdecydować o jej formie prawnej. W tym kroku musisz rozważyć wszystkie możliwości wyboru, ich zalety i wady.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Wybierz formę opodatkowania firmy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Musisz zdecydować która forma będzie najodpowiedniejsza dla Twojej działalności i jaką stawką podatkową będziesz rozliczał dochód. Być może po dokonaniu wyboru, będą przysługiwać Ci jakieś ulgi?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Zakładasz własną firmę - wybierz kody PKD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Zakładając firmę musisz określić rodzaj działalności gospodarczej jaką zamierzasz prowadzić. Musisz sklasyfikować swój rodzaj działalności zgodnie z kodami PKD. Dowiedz się co to są kody PKD oraz jak je wybrać.</a:t>
            </a:r>
          </a:p>
        </p:txBody>
      </p:sp>
    </p:spTree>
    <p:extLst>
      <p:ext uri="{BB962C8B-B14F-4D97-AF65-F5344CB8AC3E}">
        <p14:creationId xmlns="" xmlns:p14="http://schemas.microsoft.com/office/powerpoint/2010/main" val="368635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założyć własną firmę - zakładanie działalności gospodarczej krok po kroku: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Wybierz dobre biuro rachunkowe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Niezależnie od formy prawnej prowadzonej działalności każdy przedsiębiorca jest zobowiązany prowadzić księgi rachunkowe. Zdecyduj czy samodzielnie chcesz prowadzić ewidencję księgową, czy wolisz jednak zlecić to zewnętrznemu biuru rachunkowemu.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Zarejestruj firmę - wypełnij wniosek CEIDG-1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Jeśli ustaliłeś już formę prawną, formę upodabniania i wybrałeś kody PKD to czas zarejestrować firmę! Odpowiedni dokument trzeba złożyć do CEIDG.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Załóż konto bankowe i wyrób pieczątkę firmową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Ostatni krok to założenie konta bankowego i wyrobienie pieczątki. </a:t>
            </a:r>
          </a:p>
        </p:txBody>
      </p:sp>
    </p:spTree>
    <p:extLst>
      <p:ext uri="{BB962C8B-B14F-4D97-AF65-F5344CB8AC3E}">
        <p14:creationId xmlns="" xmlns:p14="http://schemas.microsoft.com/office/powerpoint/2010/main" val="1444887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założyć własną firmę - zakładanie działalności gospodarczej krok po kroku: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Wybierz dobre biuro rachunkowe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Niezależnie od formy prawnej prowadzonej działalności każdy przedsiębiorca jest zobowiązany prowadzić księgi rachunkowe. Zdecyduj czy samodzielnie chcesz prowadzić ewidencję księgową, czy wolisz jednak zlecić to zewnętrznemu biuru rachunkowemu.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Zarejestruj firmę - wypełnij wniosek CEIDG-1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Jeśli ustaliłeś już formę prawną, formę upodabniania i wybrałeś kody PKD to czas zarejestrować firmę! Odpowiedni dokument trzeba złożyć do CEIDG.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Załóż konto bankowe i wyrób pieczątkę firmową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Ostatni krok to założenie konta bankowego i wyrobienie pieczątki. </a:t>
            </a:r>
          </a:p>
        </p:txBody>
      </p:sp>
    </p:spTree>
    <p:extLst>
      <p:ext uri="{BB962C8B-B14F-4D97-AF65-F5344CB8AC3E}">
        <p14:creationId xmlns="" xmlns:p14="http://schemas.microsoft.com/office/powerpoint/2010/main" val="1425454327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DarkSeedLeftStep">
      <a:dk1>
        <a:srgbClr val="000000"/>
      </a:dk1>
      <a:lt1>
        <a:srgbClr val="FFFFFF"/>
      </a:lt1>
      <a:dk2>
        <a:srgbClr val="2D1B31"/>
      </a:dk2>
      <a:lt2>
        <a:srgbClr val="F0F3F2"/>
      </a:lt2>
      <a:accent1>
        <a:srgbClr val="E7295B"/>
      </a:accent1>
      <a:accent2>
        <a:srgbClr val="D51798"/>
      </a:accent2>
      <a:accent3>
        <a:srgbClr val="D529E7"/>
      </a:accent3>
      <a:accent4>
        <a:srgbClr val="7417D5"/>
      </a:accent4>
      <a:accent5>
        <a:srgbClr val="3A2CE7"/>
      </a:accent5>
      <a:accent6>
        <a:srgbClr val="1759D5"/>
      </a:accent6>
      <a:hlink>
        <a:srgbClr val="5E3FBF"/>
      </a:hlink>
      <a:folHlink>
        <a:srgbClr val="7F7F7F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1386</Words>
  <Application>Microsoft Office PowerPoint</Application>
  <PresentationFormat>Niestandardowy</PresentationFormat>
  <Paragraphs>141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ShapesVTI</vt:lpstr>
      <vt:lpstr>Zakładam firmę usługową - niezbędne kroki administracyjne</vt:lpstr>
      <vt:lpstr>ZAŁOŻENIA WQ</vt:lpstr>
      <vt:lpstr>Slajd 3</vt:lpstr>
      <vt:lpstr>Slajd 4</vt:lpstr>
      <vt:lpstr>Slajd 5</vt:lpstr>
      <vt:lpstr>REALIZACJA WQ 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EWALUACJA WQ </vt:lpstr>
      <vt:lpstr>Slajd 18</vt:lpstr>
      <vt:lpstr>Slajd 19</vt:lpstr>
      <vt:lpstr>WNIOSKI Z WQ </vt:lpstr>
      <vt:lpstr>Slajd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Etyka zawodowa w zawodzie pielęgniarki</dc:title>
  <dc:creator>Michał Pyclik</dc:creator>
  <cp:lastModifiedBy>Konrad1</cp:lastModifiedBy>
  <cp:revision>6</cp:revision>
  <dcterms:created xsi:type="dcterms:W3CDTF">2021-02-17T14:17:35Z</dcterms:created>
  <dcterms:modified xsi:type="dcterms:W3CDTF">2021-09-22T11:34:29Z</dcterms:modified>
</cp:coreProperties>
</file>